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60" r:id="rId4"/>
    <p:sldId id="261" r:id="rId5"/>
    <p:sldId id="285" r:id="rId6"/>
    <p:sldId id="262" r:id="rId7"/>
    <p:sldId id="264" r:id="rId8"/>
    <p:sldId id="265" r:id="rId9"/>
    <p:sldId id="272" r:id="rId10"/>
    <p:sldId id="273" r:id="rId11"/>
    <p:sldId id="267" r:id="rId12"/>
    <p:sldId id="275" r:id="rId13"/>
    <p:sldId id="276" r:id="rId14"/>
    <p:sldId id="277" r:id="rId15"/>
    <p:sldId id="278" r:id="rId16"/>
    <p:sldId id="279" r:id="rId17"/>
    <p:sldId id="274" r:id="rId18"/>
    <p:sldId id="280" r:id="rId19"/>
    <p:sldId id="263" r:id="rId20"/>
    <p:sldId id="266" r:id="rId21"/>
    <p:sldId id="269" r:id="rId22"/>
    <p:sldId id="270" r:id="rId23"/>
    <p:sldId id="282" r:id="rId24"/>
    <p:sldId id="283" r:id="rId25"/>
    <p:sldId id="284" r:id="rId26"/>
    <p:sldId id="281" r:id="rId27"/>
    <p:sldId id="268" r:id="rId28"/>
    <p:sldId id="271" r:id="rId29"/>
    <p:sldId id="286" r:id="rId30"/>
    <p:sldId id="287" r:id="rId31"/>
    <p:sldId id="289" r:id="rId32"/>
    <p:sldId id="288" r:id="rId33"/>
    <p:sldId id="29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FFFFF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89123" autoAdjust="0"/>
  </p:normalViewPr>
  <p:slideViewPr>
    <p:cSldViewPr snapToGrid="0">
      <p:cViewPr>
        <p:scale>
          <a:sx n="100" d="100"/>
          <a:sy n="100" d="100"/>
        </p:scale>
        <p:origin x="3330" y="95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4458591557481E-2"/>
          <c:y val="3.580478858606341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207-4362-A86B-8F59E76D045D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207-4362-A86B-8F59E76D045D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0.5</c:v>
                </c:pt>
                <c:pt idx="2">
                  <c:v>0.25</c:v>
                </c:pt>
                <c:pt idx="3">
                  <c:v>1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207-4362-A86B-8F59E76D045D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1</c:v>
                </c:pt>
                <c:pt idx="1">
                  <c:v>0.5</c:v>
                </c:pt>
                <c:pt idx="2">
                  <c:v>0.25</c:v>
                </c:pt>
                <c:pt idx="3">
                  <c:v>1</c:v>
                </c:pt>
                <c:pt idx="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207-4362-A86B-8F59E76D04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4458591557481E-2"/>
          <c:y val="3.580478858606341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207-4362-A86B-8F59E76D045D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207-4362-A86B-8F59E76D045D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0.5</c:v>
                </c:pt>
                <c:pt idx="2">
                  <c:v>0.25</c:v>
                </c:pt>
                <c:pt idx="3">
                  <c:v>1</c:v>
                </c:pt>
                <c:pt idx="4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207-4362-A86B-8F59E76D045D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207-4362-A86B-8F59E76D04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4458591557481E-2"/>
          <c:y val="3.580478858606341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B5B1-438D-9028-21C5730B0A60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B5B1-438D-9028-21C5730B0A60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5B1-438D-9028-21C5730B0A60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1</c:v>
                </c:pt>
                <c:pt idx="1">
                  <c:v>0.5</c:v>
                </c:pt>
                <c:pt idx="2">
                  <c:v>0.25</c:v>
                </c:pt>
                <c:pt idx="3">
                  <c:v>1</c:v>
                </c:pt>
                <c:pt idx="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5B1-438D-9028-21C5730B0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31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CCDEPLRL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7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86.png"/><Relationship Id="rId5" Type="http://schemas.openxmlformats.org/officeDocument/2006/relationships/image" Target="../media/image72.png"/><Relationship Id="rId15" Type="http://schemas.openxmlformats.org/officeDocument/2006/relationships/image" Target="../media/image89.png"/><Relationship Id="rId10" Type="http://schemas.openxmlformats.org/officeDocument/2006/relationships/image" Target="../media/image81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7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32" Type="http://schemas.openxmlformats.org/officeDocument/2006/relationships/image" Target="../media/image122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18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31" Type="http://schemas.openxmlformats.org/officeDocument/2006/relationships/image" Target="../media/image121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7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7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7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23.png"/><Relationship Id="rId32" Type="http://schemas.openxmlformats.org/officeDocument/2006/relationships/image" Target="../media/image128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24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31" Type="http://schemas.openxmlformats.org/officeDocument/2006/relationships/image" Target="../media/image127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image" Target="../media/image1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7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23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29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30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7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23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31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26" Type="http://schemas.openxmlformats.org/officeDocument/2006/relationships/image" Target="../media/image156.png"/><Relationship Id="rId3" Type="http://schemas.openxmlformats.org/officeDocument/2006/relationships/image" Target="../media/image133.png"/><Relationship Id="rId21" Type="http://schemas.openxmlformats.org/officeDocument/2006/relationships/image" Target="../media/image151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5" Type="http://schemas.openxmlformats.org/officeDocument/2006/relationships/image" Target="../media/image155.png"/><Relationship Id="rId2" Type="http://schemas.openxmlformats.org/officeDocument/2006/relationships/image" Target="../media/image132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24" Type="http://schemas.openxmlformats.org/officeDocument/2006/relationships/image" Target="../media/image154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23" Type="http://schemas.openxmlformats.org/officeDocument/2006/relationships/image" Target="../media/image153.png"/><Relationship Id="rId10" Type="http://schemas.openxmlformats.org/officeDocument/2006/relationships/image" Target="../media/image140.png"/><Relationship Id="rId19" Type="http://schemas.openxmlformats.org/officeDocument/2006/relationships/image" Target="../media/image149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Relationship Id="rId22" Type="http://schemas.openxmlformats.org/officeDocument/2006/relationships/image" Target="../media/image152.png"/><Relationship Id="rId27" Type="http://schemas.openxmlformats.org/officeDocument/2006/relationships/image" Target="../media/image1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26" Type="http://schemas.openxmlformats.org/officeDocument/2006/relationships/image" Target="../media/image182.png"/><Relationship Id="rId3" Type="http://schemas.openxmlformats.org/officeDocument/2006/relationships/image" Target="../media/image159.png"/><Relationship Id="rId21" Type="http://schemas.openxmlformats.org/officeDocument/2006/relationships/image" Target="../media/image177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5" Type="http://schemas.openxmlformats.org/officeDocument/2006/relationships/image" Target="../media/image181.png"/><Relationship Id="rId2" Type="http://schemas.openxmlformats.org/officeDocument/2006/relationships/image" Target="../media/image158.png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24" Type="http://schemas.openxmlformats.org/officeDocument/2006/relationships/image" Target="../media/image180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23" Type="http://schemas.openxmlformats.org/officeDocument/2006/relationships/image" Target="../media/image179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Relationship Id="rId22" Type="http://schemas.openxmlformats.org/officeDocument/2006/relationships/image" Target="../media/image178.png"/><Relationship Id="rId27" Type="http://schemas.openxmlformats.org/officeDocument/2006/relationships/image" Target="../media/image183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26" Type="http://schemas.openxmlformats.org/officeDocument/2006/relationships/image" Target="../media/image207.png"/><Relationship Id="rId21" Type="http://schemas.openxmlformats.org/officeDocument/2006/relationships/image" Target="../media/image202.png"/><Relationship Id="rId34" Type="http://schemas.openxmlformats.org/officeDocument/2006/relationships/image" Target="../media/image215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5" Type="http://schemas.openxmlformats.org/officeDocument/2006/relationships/image" Target="../media/image206.png"/><Relationship Id="rId33" Type="http://schemas.openxmlformats.org/officeDocument/2006/relationships/image" Target="../media/image214.png"/><Relationship Id="rId38" Type="http://schemas.openxmlformats.org/officeDocument/2006/relationships/image" Target="../media/image2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29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24" Type="http://schemas.openxmlformats.org/officeDocument/2006/relationships/image" Target="../media/image205.png"/><Relationship Id="rId32" Type="http://schemas.openxmlformats.org/officeDocument/2006/relationships/image" Target="../media/image213.png"/><Relationship Id="rId37" Type="http://schemas.openxmlformats.org/officeDocument/2006/relationships/image" Target="../media/image218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23" Type="http://schemas.openxmlformats.org/officeDocument/2006/relationships/image" Target="../media/image204.png"/><Relationship Id="rId28" Type="http://schemas.openxmlformats.org/officeDocument/2006/relationships/image" Target="../media/image209.png"/><Relationship Id="rId36" Type="http://schemas.openxmlformats.org/officeDocument/2006/relationships/image" Target="../media/image217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31" Type="http://schemas.openxmlformats.org/officeDocument/2006/relationships/image" Target="../media/image212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Relationship Id="rId27" Type="http://schemas.openxmlformats.org/officeDocument/2006/relationships/image" Target="../media/image208.png"/><Relationship Id="rId30" Type="http://schemas.openxmlformats.org/officeDocument/2006/relationships/image" Target="../media/image211.png"/><Relationship Id="rId35" Type="http://schemas.openxmlformats.org/officeDocument/2006/relationships/image" Target="../media/image216.png"/><Relationship Id="rId8" Type="http://schemas.openxmlformats.org/officeDocument/2006/relationships/image" Target="../media/image189.png"/><Relationship Id="rId3" Type="http://schemas.openxmlformats.org/officeDocument/2006/relationships/image" Target="../media/image18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18" Type="http://schemas.openxmlformats.org/officeDocument/2006/relationships/image" Target="../media/image23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" Type="http://schemas.openxmlformats.org/officeDocument/2006/relationships/image" Target="../media/image220.png"/><Relationship Id="rId16" Type="http://schemas.openxmlformats.org/officeDocument/2006/relationships/image" Target="../media/image2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18" Type="http://schemas.openxmlformats.org/officeDocument/2006/relationships/image" Target="../media/image23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" Type="http://schemas.openxmlformats.org/officeDocument/2006/relationships/image" Target="../media/image220.png"/><Relationship Id="rId16" Type="http://schemas.openxmlformats.org/officeDocument/2006/relationships/image" Target="../media/image237.png"/><Relationship Id="rId20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10" Type="http://schemas.openxmlformats.org/officeDocument/2006/relationships/image" Target="../media/image228.png"/><Relationship Id="rId19" Type="http://schemas.openxmlformats.org/officeDocument/2006/relationships/image" Target="../media/image23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18" Type="http://schemas.openxmlformats.org/officeDocument/2006/relationships/image" Target="../media/image236.png"/><Relationship Id="rId3" Type="http://schemas.openxmlformats.org/officeDocument/2006/relationships/image" Target="../media/image221.png"/><Relationship Id="rId21" Type="http://schemas.openxmlformats.org/officeDocument/2006/relationships/image" Target="../media/image242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35.png"/><Relationship Id="rId2" Type="http://schemas.openxmlformats.org/officeDocument/2006/relationships/image" Target="../media/image220.png"/><Relationship Id="rId16" Type="http://schemas.openxmlformats.org/officeDocument/2006/relationships/image" Target="../media/image237.png"/><Relationship Id="rId20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10" Type="http://schemas.openxmlformats.org/officeDocument/2006/relationships/image" Target="../media/image228.png"/><Relationship Id="rId19" Type="http://schemas.openxmlformats.org/officeDocument/2006/relationships/image" Target="../media/image240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Relationship Id="rId22" Type="http://schemas.openxmlformats.org/officeDocument/2006/relationships/image" Target="../media/image2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18" Type="http://schemas.openxmlformats.org/officeDocument/2006/relationships/image" Target="../media/image23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44.png"/><Relationship Id="rId2" Type="http://schemas.openxmlformats.org/officeDocument/2006/relationships/image" Target="../media/image220.png"/><Relationship Id="rId16" Type="http://schemas.openxmlformats.org/officeDocument/2006/relationships/image" Target="../media/image237.png"/><Relationship Id="rId20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10" Type="http://schemas.openxmlformats.org/officeDocument/2006/relationships/image" Target="../media/image228.png"/><Relationship Id="rId19" Type="http://schemas.openxmlformats.org/officeDocument/2006/relationships/image" Target="../media/image245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18" Type="http://schemas.openxmlformats.org/officeDocument/2006/relationships/image" Target="../media/image23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244.png"/><Relationship Id="rId2" Type="http://schemas.openxmlformats.org/officeDocument/2006/relationships/image" Target="../media/image220.png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10" Type="http://schemas.openxmlformats.org/officeDocument/2006/relationships/image" Target="../media/image228.png"/><Relationship Id="rId19" Type="http://schemas.openxmlformats.org/officeDocument/2006/relationships/image" Target="../media/image247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9.png"/><Relationship Id="rId18" Type="http://schemas.openxmlformats.org/officeDocument/2006/relationships/image" Target="../media/image264.png"/><Relationship Id="rId26" Type="http://schemas.openxmlformats.org/officeDocument/2006/relationships/image" Target="../media/image272.png"/><Relationship Id="rId21" Type="http://schemas.openxmlformats.org/officeDocument/2006/relationships/image" Target="../media/image267.png"/><Relationship Id="rId34" Type="http://schemas.openxmlformats.org/officeDocument/2006/relationships/image" Target="../media/image280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17" Type="http://schemas.openxmlformats.org/officeDocument/2006/relationships/image" Target="../media/image263.png"/><Relationship Id="rId25" Type="http://schemas.openxmlformats.org/officeDocument/2006/relationships/image" Target="../media/image271.png"/><Relationship Id="rId33" Type="http://schemas.openxmlformats.org/officeDocument/2006/relationships/image" Target="../media/image279.png"/><Relationship Id="rId2" Type="http://schemas.openxmlformats.org/officeDocument/2006/relationships/image" Target="../media/image248.png"/><Relationship Id="rId16" Type="http://schemas.openxmlformats.org/officeDocument/2006/relationships/image" Target="../media/image262.png"/><Relationship Id="rId20" Type="http://schemas.openxmlformats.org/officeDocument/2006/relationships/image" Target="../media/image266.png"/><Relationship Id="rId29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24" Type="http://schemas.openxmlformats.org/officeDocument/2006/relationships/image" Target="../media/image270.png"/><Relationship Id="rId32" Type="http://schemas.openxmlformats.org/officeDocument/2006/relationships/image" Target="../media/image278.png"/><Relationship Id="rId37" Type="http://schemas.openxmlformats.org/officeDocument/2006/relationships/image" Target="../media/image283.png"/><Relationship Id="rId5" Type="http://schemas.openxmlformats.org/officeDocument/2006/relationships/image" Target="../media/image251.png"/><Relationship Id="rId15" Type="http://schemas.openxmlformats.org/officeDocument/2006/relationships/image" Target="../media/image261.png"/><Relationship Id="rId23" Type="http://schemas.openxmlformats.org/officeDocument/2006/relationships/image" Target="../media/image269.png"/><Relationship Id="rId28" Type="http://schemas.openxmlformats.org/officeDocument/2006/relationships/image" Target="../media/image274.png"/><Relationship Id="rId36" Type="http://schemas.openxmlformats.org/officeDocument/2006/relationships/image" Target="../media/image282.png"/><Relationship Id="rId10" Type="http://schemas.openxmlformats.org/officeDocument/2006/relationships/image" Target="../media/image256.png"/><Relationship Id="rId19" Type="http://schemas.openxmlformats.org/officeDocument/2006/relationships/image" Target="../media/image265.png"/><Relationship Id="rId31" Type="http://schemas.openxmlformats.org/officeDocument/2006/relationships/image" Target="../media/image277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Relationship Id="rId22" Type="http://schemas.openxmlformats.org/officeDocument/2006/relationships/image" Target="../media/image268.png"/><Relationship Id="rId27" Type="http://schemas.openxmlformats.org/officeDocument/2006/relationships/image" Target="../media/image273.png"/><Relationship Id="rId30" Type="http://schemas.openxmlformats.org/officeDocument/2006/relationships/image" Target="../media/image276.png"/><Relationship Id="rId35" Type="http://schemas.openxmlformats.org/officeDocument/2006/relationships/image" Target="../media/image281.png"/><Relationship Id="rId8" Type="http://schemas.openxmlformats.org/officeDocument/2006/relationships/image" Target="../media/image254.png"/><Relationship Id="rId3" Type="http://schemas.openxmlformats.org/officeDocument/2006/relationships/image" Target="../media/image249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5.png"/><Relationship Id="rId18" Type="http://schemas.openxmlformats.org/officeDocument/2006/relationships/image" Target="../media/image300.png"/><Relationship Id="rId26" Type="http://schemas.openxmlformats.org/officeDocument/2006/relationships/image" Target="../media/image308.png"/><Relationship Id="rId21" Type="http://schemas.openxmlformats.org/officeDocument/2006/relationships/image" Target="../media/image303.png"/><Relationship Id="rId34" Type="http://schemas.openxmlformats.org/officeDocument/2006/relationships/image" Target="../media/image316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17" Type="http://schemas.openxmlformats.org/officeDocument/2006/relationships/image" Target="../media/image299.png"/><Relationship Id="rId25" Type="http://schemas.openxmlformats.org/officeDocument/2006/relationships/image" Target="../media/image307.png"/><Relationship Id="rId33" Type="http://schemas.openxmlformats.org/officeDocument/2006/relationships/image" Target="../media/image315.png"/><Relationship Id="rId2" Type="http://schemas.openxmlformats.org/officeDocument/2006/relationships/image" Target="../media/image284.png"/><Relationship Id="rId16" Type="http://schemas.openxmlformats.org/officeDocument/2006/relationships/image" Target="../media/image298.png"/><Relationship Id="rId20" Type="http://schemas.openxmlformats.org/officeDocument/2006/relationships/image" Target="../media/image302.png"/><Relationship Id="rId29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24" Type="http://schemas.openxmlformats.org/officeDocument/2006/relationships/image" Target="../media/image306.png"/><Relationship Id="rId32" Type="http://schemas.openxmlformats.org/officeDocument/2006/relationships/image" Target="../media/image314.png"/><Relationship Id="rId37" Type="http://schemas.openxmlformats.org/officeDocument/2006/relationships/image" Target="../media/image319.png"/><Relationship Id="rId5" Type="http://schemas.openxmlformats.org/officeDocument/2006/relationships/image" Target="../media/image287.png"/><Relationship Id="rId15" Type="http://schemas.openxmlformats.org/officeDocument/2006/relationships/image" Target="../media/image297.png"/><Relationship Id="rId23" Type="http://schemas.openxmlformats.org/officeDocument/2006/relationships/image" Target="../media/image305.png"/><Relationship Id="rId28" Type="http://schemas.openxmlformats.org/officeDocument/2006/relationships/image" Target="../media/image310.png"/><Relationship Id="rId36" Type="http://schemas.openxmlformats.org/officeDocument/2006/relationships/image" Target="../media/image318.png"/><Relationship Id="rId10" Type="http://schemas.openxmlformats.org/officeDocument/2006/relationships/image" Target="../media/image292.png"/><Relationship Id="rId19" Type="http://schemas.openxmlformats.org/officeDocument/2006/relationships/image" Target="../media/image301.png"/><Relationship Id="rId31" Type="http://schemas.openxmlformats.org/officeDocument/2006/relationships/image" Target="../media/image313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Relationship Id="rId14" Type="http://schemas.openxmlformats.org/officeDocument/2006/relationships/image" Target="../media/image296.png"/><Relationship Id="rId22" Type="http://schemas.openxmlformats.org/officeDocument/2006/relationships/image" Target="../media/image304.png"/><Relationship Id="rId27" Type="http://schemas.openxmlformats.org/officeDocument/2006/relationships/image" Target="../media/image309.png"/><Relationship Id="rId30" Type="http://schemas.openxmlformats.org/officeDocument/2006/relationships/image" Target="../media/image312.png"/><Relationship Id="rId35" Type="http://schemas.openxmlformats.org/officeDocument/2006/relationships/image" Target="../media/image317.png"/><Relationship Id="rId8" Type="http://schemas.openxmlformats.org/officeDocument/2006/relationships/image" Target="../media/image290.png"/><Relationship Id="rId3" Type="http://schemas.openxmlformats.org/officeDocument/2006/relationships/image" Target="../media/image2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25.png"/><Relationship Id="rId3" Type="http://schemas.openxmlformats.org/officeDocument/2006/relationships/image" Target="../media/image320.png"/><Relationship Id="rId7" Type="http://schemas.openxmlformats.org/officeDocument/2006/relationships/image" Target="../media/image323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2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326.png"/><Relationship Id="rId10" Type="http://schemas.openxmlformats.org/officeDocument/2006/relationships/image" Target="../media/image324.png"/><Relationship Id="rId4" Type="http://schemas.openxmlformats.org/officeDocument/2006/relationships/image" Target="../media/image321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2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2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png"/><Relationship Id="rId8" Type="http://schemas.openxmlformats.org/officeDocument/2006/relationships/image" Target="../media/image28.png"/><Relationship Id="rId3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2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4.png"/><Relationship Id="rId10" Type="http://schemas.openxmlformats.org/officeDocument/2006/relationships/image" Target="../media/image81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Long Short-Term Memory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8CFF4-5F49-F581-2AC1-DB715899D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8B81-5BAF-632E-C7BE-A616DC8E5A00}"/>
              </a:ext>
            </a:extLst>
          </p:cNvPr>
          <p:cNvSpPr txBox="1">
            <a:spLocks/>
          </p:cNvSpPr>
          <p:nvPr/>
        </p:nvSpPr>
        <p:spPr>
          <a:xfrm>
            <a:off x="1022748" y="1618497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40EBD86-C891-A9D3-FAED-4B5DEDCE0CBE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911426" y="1192955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16CA10-F56A-F874-7922-16B518756509}"/>
                  </a:ext>
                </a:extLst>
              </p:cNvPr>
              <p:cNvSpPr txBox="1"/>
              <p:nvPr/>
            </p:nvSpPr>
            <p:spPr>
              <a:xfrm>
                <a:off x="2254820" y="1015184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E16CA10-F56A-F874-7922-16B518756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820" y="1015184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E37CDA-37A9-3AE2-20FA-02F2EC59064A}"/>
                  </a:ext>
                </a:extLst>
              </p:cNvPr>
              <p:cNvSpPr txBox="1"/>
              <p:nvPr/>
            </p:nvSpPr>
            <p:spPr>
              <a:xfrm>
                <a:off x="579098" y="1008289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E37CDA-37A9-3AE2-20FA-02F2EC590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98" y="1008289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C551A4-D405-A6EC-632A-47556F20E97F}"/>
                  </a:ext>
                </a:extLst>
              </p:cNvPr>
              <p:cNvSpPr txBox="1"/>
              <p:nvPr/>
            </p:nvSpPr>
            <p:spPr>
              <a:xfrm>
                <a:off x="589788" y="5230357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C551A4-D405-A6EC-632A-47556F20E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88" y="5230357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A1D715-CA77-F3DB-C249-760C982D56B8}"/>
                  </a:ext>
                </a:extLst>
              </p:cNvPr>
              <p:cNvSpPr txBox="1"/>
              <p:nvPr/>
            </p:nvSpPr>
            <p:spPr>
              <a:xfrm>
                <a:off x="2057982" y="449839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A1D715-CA77-F3DB-C249-760C982D5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982" y="4498393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CA4747-6180-729D-57F8-66A3C055A6D8}"/>
                  </a:ext>
                </a:extLst>
              </p:cNvPr>
              <p:cNvSpPr txBox="1"/>
              <p:nvPr/>
            </p:nvSpPr>
            <p:spPr>
              <a:xfrm>
                <a:off x="2038308" y="6230252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CA4747-6180-729D-57F8-66A3C055A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308" y="6230252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3A0250-C3FF-4CEC-E3D5-C0DC68F637A0}"/>
                  </a:ext>
                </a:extLst>
              </p:cNvPr>
              <p:cNvSpPr txBox="1"/>
              <p:nvPr/>
            </p:nvSpPr>
            <p:spPr>
              <a:xfrm>
                <a:off x="2002419" y="557047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3A0250-C3FF-4CEC-E3D5-C0DC68F63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19" y="5570470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019767-3012-92C2-FEB3-39A302C82A47}"/>
                  </a:ext>
                </a:extLst>
              </p:cNvPr>
              <p:cNvSpPr txBox="1"/>
              <p:nvPr/>
            </p:nvSpPr>
            <p:spPr>
              <a:xfrm>
                <a:off x="2057982" y="3720534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019767-3012-92C2-FEB3-39A302C82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982" y="3720534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7DF695-20D4-F39B-F775-8C2A4600740C}"/>
                  </a:ext>
                </a:extLst>
              </p:cNvPr>
              <p:cNvSpPr txBox="1"/>
              <p:nvPr/>
            </p:nvSpPr>
            <p:spPr>
              <a:xfrm>
                <a:off x="2051760" y="2512485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7DF695-20D4-F39B-F775-8C2A46007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60" y="2512485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BC8CBB-9DB3-F0E6-7665-CA7CFBB25068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398893" y="4043699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A42590-6E3D-7634-69BB-3442E929A329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398892" y="4867725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E596C1-46B3-CCC3-8827-CE425625E5DB}"/>
                  </a:ext>
                </a:extLst>
              </p:cNvPr>
              <p:cNvSpPr txBox="1"/>
              <p:nvPr/>
            </p:nvSpPr>
            <p:spPr>
              <a:xfrm>
                <a:off x="2051759" y="1903909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E596C1-46B3-CCC3-8827-CE425625E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59" y="1903909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5A95BF-518D-CEBF-C5AF-2DD432E0656B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392670" y="1384516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308E12-024D-61F7-89D4-4996DF9594F0}"/>
                  </a:ext>
                </a:extLst>
              </p:cNvPr>
              <p:cNvSpPr txBox="1"/>
              <p:nvPr/>
            </p:nvSpPr>
            <p:spPr>
              <a:xfrm>
                <a:off x="3233159" y="1015184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308E12-024D-61F7-89D4-4996DF959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159" y="1015184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825141-D7F1-D223-DF95-E50B3D0FEB10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544187" y="1199850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B86642-FB16-04B4-17E2-A2FA5C6A066E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398892" y="5893635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53747B-587A-F8AE-8747-8B3C83E061DF}"/>
                  </a:ext>
                </a:extLst>
              </p:cNvPr>
              <p:cNvSpPr txBox="1"/>
              <p:nvPr/>
            </p:nvSpPr>
            <p:spPr>
              <a:xfrm>
                <a:off x="1094581" y="485237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53747B-587A-F8AE-8747-8B3C83E0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581" y="4852376"/>
                <a:ext cx="792946" cy="3231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BFC2F5D-C782-CF0B-8824-693DAED918E2}"/>
              </a:ext>
            </a:extLst>
          </p:cNvPr>
          <p:cNvCxnSpPr>
            <a:cxnSpLocks/>
            <a:stCxn id="19" idx="0"/>
            <a:endCxn id="7" idx="1"/>
          </p:cNvCxnSpPr>
          <p:nvPr/>
        </p:nvCxnSpPr>
        <p:spPr>
          <a:xfrm rot="5400000" flipH="1" flipV="1">
            <a:off x="1689860" y="4484254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DB147BE-DE92-ACC1-03D1-23AEF794753D}"/>
              </a:ext>
            </a:extLst>
          </p:cNvPr>
          <p:cNvCxnSpPr>
            <a:cxnSpLocks/>
            <a:stCxn id="6" idx="3"/>
            <a:endCxn id="19" idx="2"/>
          </p:cNvCxnSpPr>
          <p:nvPr/>
        </p:nvCxnSpPr>
        <p:spPr>
          <a:xfrm flipV="1">
            <a:off x="922116" y="5175541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B33B70-C4C7-4D92-DB68-AA616228F939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392670" y="2227074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A2A411-0EB3-E0E0-B817-EBFD57F99FFF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392671" y="2881817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C42AABC-AC0D-5CBB-69B1-93D11DF5F3E0}"/>
              </a:ext>
            </a:extLst>
          </p:cNvPr>
          <p:cNvSpPr txBox="1"/>
          <p:nvPr/>
        </p:nvSpPr>
        <p:spPr>
          <a:xfrm>
            <a:off x="1042985" y="1825385"/>
            <a:ext cx="1162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200" b="1" dirty="0"/>
              <a:t>Percentage of long term to remember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ADEFDC-CD56-EB8A-B839-9CFC27E93664}"/>
              </a:ext>
            </a:extLst>
          </p:cNvPr>
          <p:cNvSpPr/>
          <p:nvPr/>
        </p:nvSpPr>
        <p:spPr>
          <a:xfrm>
            <a:off x="1029227" y="1753848"/>
            <a:ext cx="2048229" cy="4219646"/>
          </a:xfrm>
          <a:prstGeom prst="rect">
            <a:avLst/>
          </a:prstGeom>
          <a:solidFill>
            <a:srgbClr val="00B0F0">
              <a:alpha val="30000"/>
            </a:srgbClr>
          </a:solidFill>
          <a:ln w="381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9D4A09B-9CDF-F813-54B2-5851489B4C70}"/>
                  </a:ext>
                </a:extLst>
              </p:cNvPr>
              <p:cNvSpPr txBox="1"/>
              <p:nvPr/>
            </p:nvSpPr>
            <p:spPr>
              <a:xfrm>
                <a:off x="3534359" y="3412935"/>
                <a:ext cx="670479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𝑵𝒆𝒘</m:t>
                      </m:r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𝑳𝒐𝒏𝒈𝒕𝒆𝒓𝒎</m:t>
                      </m:r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𝒎𝒆𝒎𝒐𝒓𝒚</m:t>
                      </m:r>
                      <m:r>
                        <a:rPr lang="en-PH" sz="2500" i="1">
                          <a:latin typeface="Cambria Math" panose="02040503050406030204" pitchFamily="18" charset="0"/>
                        </a:rPr>
                        <m:t>= 0.997×2=1.99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9D4A09B-9CDF-F813-54B2-5851489B4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359" y="3412935"/>
                <a:ext cx="6704794" cy="477054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A099CB9-A056-2232-6E9B-4A17BFFABAC9}"/>
                  </a:ext>
                </a:extLst>
              </p:cNvPr>
              <p:cNvSpPr txBox="1"/>
              <p:nvPr/>
            </p:nvSpPr>
            <p:spPr>
              <a:xfrm>
                <a:off x="3569195" y="4035176"/>
                <a:ext cx="489432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𝑵𝒆𝒘</m:t>
                      </m:r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𝑳𝒐𝒏𝒈𝒕𝒆𝒓𝒎</m:t>
                      </m:r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𝒎𝒆𝒎𝒐𝒓𝒚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500" i="1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A099CB9-A056-2232-6E9B-4A17BFFAB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195" y="4035176"/>
                <a:ext cx="4894322" cy="477054"/>
              </a:xfrm>
              <a:prstGeom prst="rect">
                <a:avLst/>
              </a:prstGeom>
              <a:blipFill>
                <a:blip r:embed="rId1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09F88B6-03FD-B754-15D4-11896A811DE8}"/>
                  </a:ext>
                </a:extLst>
              </p:cNvPr>
              <p:cNvSpPr txBox="1"/>
              <p:nvPr/>
            </p:nvSpPr>
            <p:spPr>
              <a:xfrm>
                <a:off x="3534359" y="1686886"/>
                <a:ext cx="626497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2400" dirty="0"/>
                  <a:t>We multiply the </a:t>
                </a:r>
                <a:r>
                  <a:rPr lang="en-PH" sz="2400" b="1" dirty="0">
                    <a:solidFill>
                      <a:srgbClr val="00B050"/>
                    </a:solidFill>
                  </a:rPr>
                  <a:t>Long-Term Memory</a:t>
                </a:r>
                <a:r>
                  <a:rPr lang="en-PH" sz="24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PH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09F88B6-03FD-B754-15D4-11896A811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359" y="1686886"/>
                <a:ext cx="6264970" cy="461665"/>
              </a:xfrm>
              <a:prstGeom prst="rect">
                <a:avLst/>
              </a:prstGeom>
              <a:blipFill>
                <a:blip r:embed="rId15"/>
                <a:stretch>
                  <a:fillRect l="-1556" t="-10667" b="-30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541B88-ED17-5A4C-C26F-F29DA7FC5D15}"/>
                  </a:ext>
                </a:extLst>
              </p:cNvPr>
              <p:cNvSpPr txBox="1"/>
              <p:nvPr/>
            </p:nvSpPr>
            <p:spPr>
              <a:xfrm>
                <a:off x="3569195" y="2326240"/>
                <a:ext cx="777574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2400" dirty="0"/>
                  <a:t>The Forget Gate’s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2400" dirty="0"/>
                  <a:t>is the percentage of Long-Term Memory to remember.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541B88-ED17-5A4C-C26F-F29DA7FC5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195" y="2326240"/>
                <a:ext cx="7775745" cy="830997"/>
              </a:xfrm>
              <a:prstGeom prst="rect">
                <a:avLst/>
              </a:prstGeom>
              <a:blipFill>
                <a:blip r:embed="rId16"/>
                <a:stretch>
                  <a:fillRect l="-1176" t="-5882" b="-1617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88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497B-721A-9445-9432-6372E4B582ED}"/>
              </a:ext>
            </a:extLst>
          </p:cNvPr>
          <p:cNvSpPr txBox="1">
            <a:spLocks/>
          </p:cNvSpPr>
          <p:nvPr/>
        </p:nvSpPr>
        <p:spPr>
          <a:xfrm>
            <a:off x="777186" y="1597232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660BBF-2B1D-D3F3-9476-1A4F80D8254C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65864" y="1171690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62E02F-405F-DB35-CE10-2113A0BF483F}"/>
                  </a:ext>
                </a:extLst>
              </p:cNvPr>
              <p:cNvSpPr txBox="1"/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62E02F-405F-DB35-CE10-2113A0BF4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210DB0-DFD9-B708-2736-330050A83796}"/>
                  </a:ext>
                </a:extLst>
              </p:cNvPr>
              <p:cNvSpPr txBox="1"/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210DB0-DFD9-B708-2736-330050A83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C68A4D-7831-8401-34DB-915463178D60}"/>
                  </a:ext>
                </a:extLst>
              </p:cNvPr>
              <p:cNvSpPr txBox="1"/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C68A4D-7831-8401-34DB-915463178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77706A-CF39-E8CD-DDB2-33347D468AC7}"/>
                  </a:ext>
                </a:extLst>
              </p:cNvPr>
              <p:cNvSpPr txBox="1"/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77706A-CF39-E8CD-DDB2-33347D46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C26894-3856-3783-1613-C92C5EB9A6C2}"/>
                  </a:ext>
                </a:extLst>
              </p:cNvPr>
              <p:cNvSpPr txBox="1"/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C26894-3856-3783-1613-C92C5EB9A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4907E2-6887-7A20-9E76-9A1004EBDD97}"/>
                  </a:ext>
                </a:extLst>
              </p:cNvPr>
              <p:cNvSpPr txBox="1"/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4907E2-6887-7A20-9E76-9A1004EBD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259ED7-95E4-88A7-62F3-8EEB670AC2D5}"/>
                  </a:ext>
                </a:extLst>
              </p:cNvPr>
              <p:cNvSpPr txBox="1"/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259ED7-95E4-88A7-62F3-8EEB670AC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08833D-7264-0353-E0FF-20768C104390}"/>
                  </a:ext>
                </a:extLst>
              </p:cNvPr>
              <p:cNvSpPr txBox="1"/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08833D-7264-0353-E0FF-20768C104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105CD9-E4F1-EB9D-A64E-4BC872E722AF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53331" y="4022434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54872F-F25A-CFE5-9F66-49D2DD86111E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53330" y="4846460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E6F01D-6997-38B7-8B75-19636317A132}"/>
                  </a:ext>
                </a:extLst>
              </p:cNvPr>
              <p:cNvSpPr txBox="1"/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E6F01D-6997-38B7-8B75-19636317A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9F73C3-4C47-85FA-F499-F7AFF7DC7F0B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147108" y="1363251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A8BDC6-6E89-3CCD-6C32-B4BCFF87AECF}"/>
                  </a:ext>
                </a:extLst>
              </p:cNvPr>
              <p:cNvSpPr txBox="1"/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A8BDC6-6E89-3CCD-6C32-B4BCFF87A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121585-759A-BBEB-AF30-696B15E4168D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298625" y="1178585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0F1EF6-1727-A142-EC96-50CCD4BE0A6D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589998" y="1178585"/>
            <a:ext cx="2690409" cy="66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C8B524-DF54-AA8D-28DD-90772A78EB30}"/>
                  </a:ext>
                </a:extLst>
              </p:cNvPr>
              <p:cNvSpPr txBox="1"/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C8B524-DF54-AA8D-28DD-90772A78E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2AF57E-0E65-A87B-2300-EA2730AB9B0A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53330" y="5872370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474EB8A-9B65-5844-C6BA-325DC66BFBC3}"/>
              </a:ext>
            </a:extLst>
          </p:cNvPr>
          <p:cNvCxnSpPr>
            <a:cxnSpLocks/>
            <a:stCxn id="8" idx="0"/>
            <a:endCxn id="22" idx="2"/>
          </p:cNvCxnSpPr>
          <p:nvPr/>
        </p:nvCxnSpPr>
        <p:spPr>
          <a:xfrm rot="5400000" flipH="1" flipV="1">
            <a:off x="3129719" y="4888826"/>
            <a:ext cx="343773" cy="229655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B1901-6B34-DF02-C49A-7CD0DB81B499}"/>
                  </a:ext>
                </a:extLst>
              </p:cNvPr>
              <p:cNvSpPr txBox="1"/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1B1901-6B34-DF02-C49A-7CD0DB81B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80E74E-F969-9C31-0B48-B8C1BBA29BA1}"/>
                  </a:ext>
                </a:extLst>
              </p:cNvPr>
              <p:cNvSpPr txBox="1"/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80E74E-F969-9C31-0B48-B8C1BBA29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92A659-74EB-BFB9-7089-A03D4BED8ECE}"/>
                  </a:ext>
                </a:extLst>
              </p:cNvPr>
              <p:cNvSpPr txBox="1"/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92A659-74EB-BFB9-7089-A03D4BED8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9B46A4F-5CDA-B823-88FF-8C43C14BA47A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1444298" y="4462989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C14AB9-4FD4-B218-E77A-292C7739EE26}"/>
                  </a:ext>
                </a:extLst>
              </p:cNvPr>
              <p:cNvSpPr txBox="1"/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C14AB9-4FD4-B218-E77A-292C7739E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344FB1-92E9-81AE-19AE-2302C5DCFD8B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449881" y="4846749"/>
            <a:ext cx="0" cy="6953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BF8C994-657E-A204-4F90-85436D8D0C0C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3833777" y="4555918"/>
            <a:ext cx="169027" cy="381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F77B57-175E-F904-E16F-2DC1A28BF841}"/>
                  </a:ext>
                </a:extLst>
              </p:cNvPr>
              <p:cNvSpPr txBox="1"/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F77B57-175E-F904-E16F-2DC1A28BF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BA8D80-0B7A-14CF-0ADE-A565216BF777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449880" y="4013804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2AAF51-261F-CEA9-D96C-1FEA20F65CDC}"/>
                  </a:ext>
                </a:extLst>
              </p:cNvPr>
              <p:cNvSpPr txBox="1"/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2AAF51-261F-CEA9-D96C-1FEA20F65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4E4377-579E-0F22-004E-C048BC04FBD8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4449880" y="3402491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F1E6C3-9EAF-BD5E-9A37-A96B3B4DCE9B}"/>
                  </a:ext>
                </a:extLst>
              </p:cNvPr>
              <p:cNvSpPr txBox="1"/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F1E6C3-9EAF-BD5E-9A37-A96B3B4DC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F3FBA8-25B3-1E48-C2EA-327F1ECB02AF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H="1" flipV="1">
            <a:off x="6621318" y="1369865"/>
            <a:ext cx="2" cy="2892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8FAD91C-89B4-8B55-177C-49AE8A4D21FF}"/>
                  </a:ext>
                </a:extLst>
              </p:cNvPr>
              <p:cNvSpPr txBox="1"/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8FAD91C-89B4-8B55-177C-49AE8A4D2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70A8AAC-A170-77D4-614E-F548A88800BE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5400000" flipH="1" flipV="1">
            <a:off x="4237937" y="3823064"/>
            <a:ext cx="301316" cy="44705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D202357-5DC6-CF59-93F8-475CDC7E7862}"/>
                  </a:ext>
                </a:extLst>
              </p:cNvPr>
              <p:cNvSpPr txBox="1"/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D202357-5DC6-CF59-93F8-475CDC7E7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4410AF-E2D8-5BAE-1F52-99EE6800A33A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6623860" y="4869189"/>
            <a:ext cx="4021" cy="7153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8F55B9-4433-55B0-3D2C-AC6A1CC620C0}"/>
                  </a:ext>
                </a:extLst>
              </p:cNvPr>
              <p:cNvSpPr txBox="1"/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8F55B9-4433-55B0-3D2C-AC6A1CC62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1198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5C968C-0CD5-0B7A-EE38-7A43F6D9FDDF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H="1" flipV="1">
            <a:off x="6621320" y="4042701"/>
            <a:ext cx="6561" cy="45715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6867C0-879C-15F7-3428-8F6CB474A675}"/>
                  </a:ext>
                </a:extLst>
              </p:cNvPr>
              <p:cNvSpPr txBox="1"/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6867C0-879C-15F7-3428-8F6CB474A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3693E3B-2542-683E-28E2-99712CA4CBB1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6621320" y="3423067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C48D357-2D6B-2C0A-28F9-EBF46FE7ACA0}"/>
                  </a:ext>
                </a:extLst>
              </p:cNvPr>
              <p:cNvSpPr txBox="1"/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C48D357-2D6B-2C0A-28F9-EBF46FE7A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99B96D1-7087-31D0-961B-FDAA6C4C020F}"/>
              </a:ext>
            </a:extLst>
          </p:cNvPr>
          <p:cNvCxnSpPr>
            <a:cxnSpLocks/>
            <a:stCxn id="43" idx="0"/>
            <a:endCxn id="33" idx="1"/>
          </p:cNvCxnSpPr>
          <p:nvPr/>
        </p:nvCxnSpPr>
        <p:spPr>
          <a:xfrm rot="5400000" flipH="1" flipV="1">
            <a:off x="5218788" y="1074830"/>
            <a:ext cx="488939" cy="202675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E50615E-C304-F399-A20F-79E9E440F48C}"/>
                  </a:ext>
                </a:extLst>
              </p:cNvPr>
              <p:cNvSpPr txBox="1"/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E50615E-C304-F399-A20F-79E9E440F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448FEC9-31F9-BC7E-B047-3E17FB8AB754}"/>
              </a:ext>
            </a:extLst>
          </p:cNvPr>
          <p:cNvCxnSpPr>
            <a:cxnSpLocks/>
            <a:stCxn id="45" idx="0"/>
            <a:endCxn id="33" idx="2"/>
          </p:cNvCxnSpPr>
          <p:nvPr/>
        </p:nvCxnSpPr>
        <p:spPr>
          <a:xfrm flipV="1">
            <a:off x="6621318" y="2028404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52E74C-0D08-D792-5052-33FE03C1C44A}"/>
                  </a:ext>
                </a:extLst>
              </p:cNvPr>
              <p:cNvSpPr txBox="1"/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52E74C-0D08-D792-5052-33FE03C1C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6104701-08E4-0669-9FD8-2BB1F7B3E06E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6962228" y="1185199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5723074-E9C6-FB00-3809-F5A1AEA6A02F}"/>
                  </a:ext>
                </a:extLst>
              </p:cNvPr>
              <p:cNvSpPr txBox="1"/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5723074-E9C6-FB00-3809-F5A1AEA6A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ED79FE6-8C52-C386-6D17-9839B6D798D3}"/>
              </a:ext>
            </a:extLst>
          </p:cNvPr>
          <p:cNvCxnSpPr>
            <a:cxnSpLocks/>
            <a:stCxn id="49" idx="0"/>
            <a:endCxn id="37" idx="1"/>
          </p:cNvCxnSpPr>
          <p:nvPr/>
        </p:nvCxnSpPr>
        <p:spPr>
          <a:xfrm rot="5400000" flipH="1" flipV="1">
            <a:off x="6008034" y="4566987"/>
            <a:ext cx="161399" cy="39647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D5DBFA9C-0147-1187-A274-931A8036EFCA}"/>
              </a:ext>
            </a:extLst>
          </p:cNvPr>
          <p:cNvCxnSpPr>
            <a:cxnSpLocks/>
            <a:stCxn id="6" idx="3"/>
            <a:endCxn id="49" idx="2"/>
          </p:cNvCxnSpPr>
          <p:nvPr/>
        </p:nvCxnSpPr>
        <p:spPr>
          <a:xfrm flipV="1">
            <a:off x="676554" y="5169087"/>
            <a:ext cx="5213943" cy="224671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BB6CDFA-E777-C34B-5047-B3BBE7AAFD34}"/>
              </a:ext>
            </a:extLst>
          </p:cNvPr>
          <p:cNvCxnSpPr>
            <a:cxnSpLocks/>
            <a:stCxn id="6" idx="3"/>
            <a:endCxn id="26" idx="2"/>
          </p:cNvCxnSpPr>
          <p:nvPr/>
        </p:nvCxnSpPr>
        <p:spPr>
          <a:xfrm flipV="1">
            <a:off x="676554" y="5154275"/>
            <a:ext cx="3051057" cy="239483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3BB077E5-DE12-6C9A-F7FD-6A92A75CA39D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676554" y="5154276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AE7B358-2ADB-A96D-0F13-CB88A0E75320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147108" y="2205809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0B03CB7-B18F-77CE-C846-A6CC457A44AE}"/>
              </a:ext>
            </a:extLst>
          </p:cNvPr>
          <p:cNvCxnSpPr>
            <a:cxnSpLocks/>
            <a:stCxn id="31" idx="0"/>
            <a:endCxn id="43" idx="2"/>
          </p:cNvCxnSpPr>
          <p:nvPr/>
        </p:nvCxnSpPr>
        <p:spPr>
          <a:xfrm flipH="1" flipV="1">
            <a:off x="4449879" y="2655842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66E292D-93CE-B2CC-F043-7703AFD254E5}"/>
              </a:ext>
            </a:extLst>
          </p:cNvPr>
          <p:cNvCxnSpPr>
            <a:cxnSpLocks/>
            <a:stCxn id="41" idx="0"/>
            <a:endCxn id="45" idx="2"/>
          </p:cNvCxnSpPr>
          <p:nvPr/>
        </p:nvCxnSpPr>
        <p:spPr>
          <a:xfrm flipH="1" flipV="1">
            <a:off x="6621318" y="2671610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B4F379A-4F16-2236-993F-E5B2FA5AA277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147109" y="2860552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2CEF72-D705-7266-6F54-6FF6E4C4A72C}"/>
              </a:ext>
            </a:extLst>
          </p:cNvPr>
          <p:cNvSpPr txBox="1"/>
          <p:nvPr/>
        </p:nvSpPr>
        <p:spPr>
          <a:xfrm>
            <a:off x="7719770" y="2772629"/>
            <a:ext cx="43588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In a nutshell, this block on the right combines the </a:t>
            </a:r>
            <a:r>
              <a:rPr lang="en-PH" sz="2400" b="1" dirty="0">
                <a:solidFill>
                  <a:srgbClr val="7030A0"/>
                </a:solidFill>
              </a:rPr>
              <a:t>Short-Term memory </a:t>
            </a:r>
            <a:r>
              <a:rPr lang="en-PH" sz="2400" dirty="0"/>
              <a:t>and the </a:t>
            </a:r>
            <a:r>
              <a:rPr lang="en-PH" sz="2400" b="1" dirty="0"/>
              <a:t>Input</a:t>
            </a:r>
            <a:r>
              <a:rPr lang="en-PH" sz="2400" dirty="0"/>
              <a:t> to create a </a:t>
            </a:r>
            <a:r>
              <a:rPr lang="en-PH" sz="2400" b="1" dirty="0">
                <a:solidFill>
                  <a:srgbClr val="FFC000"/>
                </a:solidFill>
              </a:rPr>
              <a:t>Potential Long-Term Memory.</a:t>
            </a:r>
          </a:p>
        </p:txBody>
      </p:sp>
      <p:sp>
        <p:nvSpPr>
          <p:cNvPr id="63" name="Arrow: Left 62">
            <a:extLst>
              <a:ext uri="{FF2B5EF4-FFF2-40B4-BE49-F238E27FC236}">
                <a16:creationId xmlns:a16="http://schemas.microsoft.com/office/drawing/2014/main" id="{9A6ACDB4-8C5E-7195-50BC-9CAA131C4C07}"/>
              </a:ext>
            </a:extLst>
          </p:cNvPr>
          <p:cNvSpPr/>
          <p:nvPr/>
        </p:nvSpPr>
        <p:spPr>
          <a:xfrm>
            <a:off x="7839432" y="2106129"/>
            <a:ext cx="978408" cy="484632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9327A1A-3F45-AD17-5F9D-F91F37C1DDB5}"/>
              </a:ext>
            </a:extLst>
          </p:cNvPr>
          <p:cNvSpPr/>
          <p:nvPr/>
        </p:nvSpPr>
        <p:spPr>
          <a:xfrm>
            <a:off x="5452521" y="1658013"/>
            <a:ext cx="2048229" cy="4315275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C410EFB-C3D2-3A54-7124-2E3872CA340E}"/>
              </a:ext>
            </a:extLst>
          </p:cNvPr>
          <p:cNvSpPr/>
          <p:nvPr/>
        </p:nvSpPr>
        <p:spPr>
          <a:xfrm>
            <a:off x="3272073" y="1655399"/>
            <a:ext cx="2048229" cy="4315275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07DC74-2109-BEA4-37FC-F217FF3F5077}"/>
              </a:ext>
            </a:extLst>
          </p:cNvPr>
          <p:cNvSpPr txBox="1"/>
          <p:nvPr/>
        </p:nvSpPr>
        <p:spPr>
          <a:xfrm>
            <a:off x="3147976" y="6026407"/>
            <a:ext cx="2346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00B050"/>
                </a:solidFill>
              </a:rPr>
              <a:t>Percentage of potential memory</a:t>
            </a:r>
          </a:p>
          <a:p>
            <a:pPr algn="ctr"/>
            <a:r>
              <a:rPr lang="en-PH" b="1" dirty="0">
                <a:solidFill>
                  <a:srgbClr val="00B050"/>
                </a:solidFill>
              </a:rPr>
              <a:t>to remember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424EC5C-4D67-E82D-47C8-B3E94FA608AB}"/>
              </a:ext>
            </a:extLst>
          </p:cNvPr>
          <p:cNvSpPr txBox="1"/>
          <p:nvPr/>
        </p:nvSpPr>
        <p:spPr>
          <a:xfrm>
            <a:off x="5592872" y="6070487"/>
            <a:ext cx="1767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FFC000"/>
                </a:solidFill>
              </a:rPr>
              <a:t>Potential long term memory </a:t>
            </a:r>
          </a:p>
        </p:txBody>
      </p:sp>
    </p:spTree>
    <p:extLst>
      <p:ext uri="{BB962C8B-B14F-4D97-AF65-F5344CB8AC3E}">
        <p14:creationId xmlns:p14="http://schemas.microsoft.com/office/powerpoint/2010/main" val="194520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 animBg="1"/>
      <p:bldP spid="24" grpId="0" animBg="1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7A342-AE86-D4BF-0320-AF6B9D3CD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D8DB-DA01-5A93-A8F0-A632C4B2ECB1}"/>
              </a:ext>
            </a:extLst>
          </p:cNvPr>
          <p:cNvSpPr txBox="1">
            <a:spLocks/>
          </p:cNvSpPr>
          <p:nvPr/>
        </p:nvSpPr>
        <p:spPr>
          <a:xfrm>
            <a:off x="777186" y="1597232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A257ACC-F79B-CFDD-63D4-B362A81BAFDB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65864" y="1171690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AFA9B0-85BD-0E01-1C8A-3604A72C5CB8}"/>
                  </a:ext>
                </a:extLst>
              </p:cNvPr>
              <p:cNvSpPr txBox="1"/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AFA9B0-85BD-0E01-1C8A-3604A72C5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91FC92-2D9B-C8D7-A717-D4085644C676}"/>
                  </a:ext>
                </a:extLst>
              </p:cNvPr>
              <p:cNvSpPr txBox="1"/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91FC92-2D9B-C8D7-A717-D4085644C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9C1B63-9615-4B64-8A50-9FF8A53E6E02}"/>
                  </a:ext>
                </a:extLst>
              </p:cNvPr>
              <p:cNvSpPr txBox="1"/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9C1B63-9615-4B64-8A50-9FF8A53E6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008727-6FD6-5EAF-B158-556D3BD7A44B}"/>
                  </a:ext>
                </a:extLst>
              </p:cNvPr>
              <p:cNvSpPr txBox="1"/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008727-6FD6-5EAF-B158-556D3BD7A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A74499-A29E-B863-69FE-CEBEB71772BF}"/>
                  </a:ext>
                </a:extLst>
              </p:cNvPr>
              <p:cNvSpPr txBox="1"/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A74499-A29E-B863-69FE-CEBEB7177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AB6A7C-AB2D-EB00-60E1-58BC33FA8331}"/>
                  </a:ext>
                </a:extLst>
              </p:cNvPr>
              <p:cNvSpPr txBox="1"/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AB6A7C-AB2D-EB00-60E1-58BC33FA8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F1659A-83DC-ED51-5849-6DFE1999B6B4}"/>
                  </a:ext>
                </a:extLst>
              </p:cNvPr>
              <p:cNvSpPr txBox="1"/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F1659A-83DC-ED51-5849-6DFE1999B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C8273D-872E-035D-FB4E-FB3DF3217A0A}"/>
                  </a:ext>
                </a:extLst>
              </p:cNvPr>
              <p:cNvSpPr txBox="1"/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C8273D-872E-035D-FB4E-FB3DF3217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BAD66A-BEC4-869D-D2C7-9E850DF1089D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53331" y="4022434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C82EE3-CD80-E9C5-2975-891EFEDE6629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53330" y="4846460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14F93E-1465-29B1-A39F-DB013B70BAF3}"/>
                  </a:ext>
                </a:extLst>
              </p:cNvPr>
              <p:cNvSpPr txBox="1"/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14F93E-1465-29B1-A39F-DB013B70B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054ED2-5B7E-9849-6CC1-931A3AC5780D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147108" y="1363251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831C78-27DA-40C6-374F-6ABA5153CB27}"/>
                  </a:ext>
                </a:extLst>
              </p:cNvPr>
              <p:cNvSpPr txBox="1"/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831C78-27DA-40C6-374F-6ABA5153C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7D13D6-46C8-6C38-9721-7CB8275FE55D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298625" y="1178585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A85C5F-A8DC-6296-DD9C-7FDB83FBBEB1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589998" y="1178585"/>
            <a:ext cx="2690409" cy="66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AE8C66-9129-A60D-DDBC-9BC90EC05BD5}"/>
                  </a:ext>
                </a:extLst>
              </p:cNvPr>
              <p:cNvSpPr txBox="1"/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AE8C66-9129-A60D-DDBC-9BC90EC05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33148-84D7-BFBD-CFB7-73C2E17AC0BF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53330" y="5872370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B5A148C-FE5A-D91F-2AF6-4B663B28314C}"/>
              </a:ext>
            </a:extLst>
          </p:cNvPr>
          <p:cNvCxnSpPr>
            <a:cxnSpLocks/>
            <a:stCxn id="8" idx="0"/>
            <a:endCxn id="22" idx="2"/>
          </p:cNvCxnSpPr>
          <p:nvPr/>
        </p:nvCxnSpPr>
        <p:spPr>
          <a:xfrm rot="5400000" flipH="1" flipV="1">
            <a:off x="3129719" y="4888826"/>
            <a:ext cx="343773" cy="229655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19755F-5F9D-B84D-A896-223089EBC667}"/>
                  </a:ext>
                </a:extLst>
              </p:cNvPr>
              <p:cNvSpPr txBox="1"/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19755F-5F9D-B84D-A896-223089EBC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792707-0436-E25A-71F8-CC9758E72B50}"/>
                  </a:ext>
                </a:extLst>
              </p:cNvPr>
              <p:cNvSpPr txBox="1"/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792707-0436-E25A-71F8-CC9758E72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A32C13-D5C7-7BA6-8749-D32E7905A65D}"/>
                  </a:ext>
                </a:extLst>
              </p:cNvPr>
              <p:cNvSpPr txBox="1"/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A32C13-D5C7-7BA6-8749-D32E7905A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B965373-527A-D243-5F2D-A950B3404FF3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1444298" y="4462989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048D08-E583-78FE-F3D4-09A564433DBF}"/>
                  </a:ext>
                </a:extLst>
              </p:cNvPr>
              <p:cNvSpPr txBox="1"/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048D08-E583-78FE-F3D4-09A564433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D8F016-6834-BE7D-4318-35B81965ABB5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449881" y="4846749"/>
            <a:ext cx="0" cy="6953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23A8508-3C4F-5E11-BDC2-A1DB6D825292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3833777" y="4555918"/>
            <a:ext cx="169027" cy="381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19B026-59AF-6CD6-EC90-4A6E7D330204}"/>
                  </a:ext>
                </a:extLst>
              </p:cNvPr>
              <p:cNvSpPr txBox="1"/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F19B026-59AF-6CD6-EC90-4A6E7D330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7A9CBD8-E413-ED37-743B-581FE1E40019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449880" y="4013804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EBF772-1A2E-7B76-A612-80E47896817C}"/>
                  </a:ext>
                </a:extLst>
              </p:cNvPr>
              <p:cNvSpPr txBox="1"/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EBF772-1A2E-7B76-A612-80E478968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329A703-BDD1-8721-933C-73C0106BDB9D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4449880" y="3402491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EF41C-77F7-E35E-53A6-A7E821DF875E}"/>
                  </a:ext>
                </a:extLst>
              </p:cNvPr>
              <p:cNvSpPr txBox="1"/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BEF41C-77F7-E35E-53A6-A7E821DF8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A51CA4-1041-9966-BC76-1613A6E0134A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H="1" flipV="1">
            <a:off x="6621318" y="1369865"/>
            <a:ext cx="2" cy="2892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D8473A9-F745-8FCA-05A8-BA6006ABF1AE}"/>
                  </a:ext>
                </a:extLst>
              </p:cNvPr>
              <p:cNvSpPr txBox="1"/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D8473A9-F745-8FCA-05A8-BA6006ABF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980B085-3A48-73C7-E2BA-05483790FF05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5400000" flipH="1" flipV="1">
            <a:off x="4237937" y="3823064"/>
            <a:ext cx="301316" cy="44705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4E4473E-42B2-3600-6BF4-1E83B511A842}"/>
                  </a:ext>
                </a:extLst>
              </p:cNvPr>
              <p:cNvSpPr txBox="1"/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4E4473E-42B2-3600-6BF4-1E83B511A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837514-4577-0AFF-A557-5ACD83748850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6623860" y="4869189"/>
            <a:ext cx="4021" cy="7153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B575F2-1287-5CCB-9C3B-211696F0DB68}"/>
                  </a:ext>
                </a:extLst>
              </p:cNvPr>
              <p:cNvSpPr txBox="1"/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B575F2-1287-5CCB-9C3B-211696F0D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1198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ABC051-E8C1-5DA4-CCCF-ABBD7C1C1456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H="1" flipV="1">
            <a:off x="6621320" y="4042701"/>
            <a:ext cx="6561" cy="45715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BEC6A0-E16A-B9F3-89D4-3386B511051F}"/>
                  </a:ext>
                </a:extLst>
              </p:cNvPr>
              <p:cNvSpPr txBox="1"/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BEC6A0-E16A-B9F3-89D4-3386B5110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114C16-4621-7DA2-E548-A36E2F5A9EEB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6621320" y="3423067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6ED3613-8B56-F065-32DB-5FD5F3B0C4D7}"/>
                  </a:ext>
                </a:extLst>
              </p:cNvPr>
              <p:cNvSpPr txBox="1"/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6ED3613-8B56-F065-32DB-5FD5F3B0C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D8B2D195-FED3-6CBA-8F57-9DD3EB4DB421}"/>
              </a:ext>
            </a:extLst>
          </p:cNvPr>
          <p:cNvCxnSpPr>
            <a:cxnSpLocks/>
            <a:stCxn id="43" idx="0"/>
            <a:endCxn id="33" idx="1"/>
          </p:cNvCxnSpPr>
          <p:nvPr/>
        </p:nvCxnSpPr>
        <p:spPr>
          <a:xfrm rot="5400000" flipH="1" flipV="1">
            <a:off x="5218788" y="1074830"/>
            <a:ext cx="488939" cy="202675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657AB7-8FF6-576E-1463-0E7C9E7EB016}"/>
                  </a:ext>
                </a:extLst>
              </p:cNvPr>
              <p:cNvSpPr txBox="1"/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657AB7-8FF6-576E-1463-0E7C9E7EB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BE5CCAE-6645-08E8-2BCE-DC626E3D0F5E}"/>
              </a:ext>
            </a:extLst>
          </p:cNvPr>
          <p:cNvCxnSpPr>
            <a:cxnSpLocks/>
            <a:stCxn id="45" idx="0"/>
            <a:endCxn id="33" idx="2"/>
          </p:cNvCxnSpPr>
          <p:nvPr/>
        </p:nvCxnSpPr>
        <p:spPr>
          <a:xfrm flipV="1">
            <a:off x="6621318" y="2028404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216698-BC3A-75E7-7582-14CAF02F7548}"/>
                  </a:ext>
                </a:extLst>
              </p:cNvPr>
              <p:cNvSpPr txBox="1"/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216698-BC3A-75E7-7582-14CAF02F7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E1D84ED-9066-BD37-2172-8F619E8ADF1B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6962228" y="1185199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B7DCB0-C11F-038D-7612-84A2120EDE47}"/>
                  </a:ext>
                </a:extLst>
              </p:cNvPr>
              <p:cNvSpPr txBox="1"/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7B7DCB0-C11F-038D-7612-84A2120ED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E7904C9-D3D0-B94D-C58B-7F561EE5F3D9}"/>
              </a:ext>
            </a:extLst>
          </p:cNvPr>
          <p:cNvCxnSpPr>
            <a:cxnSpLocks/>
            <a:stCxn id="49" idx="0"/>
            <a:endCxn id="37" idx="1"/>
          </p:cNvCxnSpPr>
          <p:nvPr/>
        </p:nvCxnSpPr>
        <p:spPr>
          <a:xfrm rot="5400000" flipH="1" flipV="1">
            <a:off x="6008034" y="4566987"/>
            <a:ext cx="161399" cy="39647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A8DFFD74-F69C-2193-3AC6-F045245411E5}"/>
              </a:ext>
            </a:extLst>
          </p:cNvPr>
          <p:cNvCxnSpPr>
            <a:cxnSpLocks/>
            <a:stCxn id="6" idx="3"/>
            <a:endCxn id="49" idx="2"/>
          </p:cNvCxnSpPr>
          <p:nvPr/>
        </p:nvCxnSpPr>
        <p:spPr>
          <a:xfrm flipV="1">
            <a:off x="676554" y="5169087"/>
            <a:ext cx="5213943" cy="224671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51591500-D7DA-DCCF-B5B0-8532BF39BF44}"/>
              </a:ext>
            </a:extLst>
          </p:cNvPr>
          <p:cNvCxnSpPr>
            <a:cxnSpLocks/>
            <a:stCxn id="6" idx="3"/>
            <a:endCxn id="26" idx="2"/>
          </p:cNvCxnSpPr>
          <p:nvPr/>
        </p:nvCxnSpPr>
        <p:spPr>
          <a:xfrm flipV="1">
            <a:off x="676554" y="5154275"/>
            <a:ext cx="3051057" cy="239483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3F85626-D32E-CA71-A596-F54C5A39AC35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676554" y="5154276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9C8A061-29B3-90D0-9366-BD83619110F6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147108" y="2205809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A3583F4-95C8-53C5-2DF2-1773AC3AA84C}"/>
              </a:ext>
            </a:extLst>
          </p:cNvPr>
          <p:cNvCxnSpPr>
            <a:cxnSpLocks/>
            <a:stCxn id="31" idx="0"/>
            <a:endCxn id="43" idx="2"/>
          </p:cNvCxnSpPr>
          <p:nvPr/>
        </p:nvCxnSpPr>
        <p:spPr>
          <a:xfrm flipH="1" flipV="1">
            <a:off x="4449879" y="2655842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7965F3-D46A-47F8-694B-B04D442914C9}"/>
              </a:ext>
            </a:extLst>
          </p:cNvPr>
          <p:cNvCxnSpPr>
            <a:cxnSpLocks/>
            <a:stCxn id="41" idx="0"/>
            <a:endCxn id="45" idx="2"/>
          </p:cNvCxnSpPr>
          <p:nvPr/>
        </p:nvCxnSpPr>
        <p:spPr>
          <a:xfrm flipH="1" flipV="1">
            <a:off x="6621318" y="2671610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947F62E-A592-FD4E-A9C6-059BA0263091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147109" y="2860552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DC4B737-A8D2-E19A-3282-99ABC09219EC}"/>
              </a:ext>
            </a:extLst>
          </p:cNvPr>
          <p:cNvSpPr txBox="1"/>
          <p:nvPr/>
        </p:nvSpPr>
        <p:spPr>
          <a:xfrm>
            <a:off x="7719769" y="2772629"/>
            <a:ext cx="46618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And the block on the left determines what percentage of that </a:t>
            </a:r>
            <a:r>
              <a:rPr lang="en-PH" sz="2400" b="1" dirty="0">
                <a:solidFill>
                  <a:srgbClr val="FFC000"/>
                </a:solidFill>
              </a:rPr>
              <a:t>Potential Memory </a:t>
            </a:r>
            <a:r>
              <a:rPr lang="en-PH" sz="2400" dirty="0"/>
              <a:t>to add to the </a:t>
            </a:r>
            <a:r>
              <a:rPr lang="en-PH" sz="2400" b="1" dirty="0">
                <a:solidFill>
                  <a:srgbClr val="00B050"/>
                </a:solidFill>
              </a:rPr>
              <a:t>Long-Term Memory</a:t>
            </a:r>
            <a:r>
              <a:rPr lang="en-PH" sz="2400" dirty="0"/>
              <a:t>.</a:t>
            </a:r>
            <a:endParaRPr lang="en-PH" sz="2400" b="1" dirty="0">
              <a:solidFill>
                <a:srgbClr val="FFC000"/>
              </a:solidFill>
            </a:endParaRPr>
          </a:p>
        </p:txBody>
      </p:sp>
      <p:sp>
        <p:nvSpPr>
          <p:cNvPr id="63" name="Arrow: Left 62">
            <a:extLst>
              <a:ext uri="{FF2B5EF4-FFF2-40B4-BE49-F238E27FC236}">
                <a16:creationId xmlns:a16="http://schemas.microsoft.com/office/drawing/2014/main" id="{657CCDE0-36E5-81D0-C1FD-5F0356093039}"/>
              </a:ext>
            </a:extLst>
          </p:cNvPr>
          <p:cNvSpPr/>
          <p:nvPr/>
        </p:nvSpPr>
        <p:spPr>
          <a:xfrm>
            <a:off x="7839432" y="2106129"/>
            <a:ext cx="978408" cy="484632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D67E39B-C423-A245-C463-F91CF6D600DB}"/>
              </a:ext>
            </a:extLst>
          </p:cNvPr>
          <p:cNvSpPr/>
          <p:nvPr/>
        </p:nvSpPr>
        <p:spPr>
          <a:xfrm>
            <a:off x="3272073" y="1655399"/>
            <a:ext cx="2048229" cy="4315275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762A995-D857-572F-414C-F0508E33E59A}"/>
              </a:ext>
            </a:extLst>
          </p:cNvPr>
          <p:cNvSpPr/>
          <p:nvPr/>
        </p:nvSpPr>
        <p:spPr>
          <a:xfrm>
            <a:off x="5452521" y="1658013"/>
            <a:ext cx="2048229" cy="4315275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0DBF6AD-D128-F605-C2F2-BC532EFC934D}"/>
              </a:ext>
            </a:extLst>
          </p:cNvPr>
          <p:cNvSpPr txBox="1"/>
          <p:nvPr/>
        </p:nvSpPr>
        <p:spPr>
          <a:xfrm>
            <a:off x="3147976" y="6026407"/>
            <a:ext cx="2346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00B050"/>
                </a:solidFill>
              </a:rPr>
              <a:t>Percentage of potential memory</a:t>
            </a:r>
          </a:p>
          <a:p>
            <a:pPr algn="ctr"/>
            <a:r>
              <a:rPr lang="en-PH" b="1" dirty="0">
                <a:solidFill>
                  <a:srgbClr val="00B050"/>
                </a:solidFill>
              </a:rPr>
              <a:t>to remember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D38F23B-22F5-20E4-1E31-AC81DF88C887}"/>
              </a:ext>
            </a:extLst>
          </p:cNvPr>
          <p:cNvSpPr txBox="1"/>
          <p:nvPr/>
        </p:nvSpPr>
        <p:spPr>
          <a:xfrm>
            <a:off x="5592872" y="6070487"/>
            <a:ext cx="1767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FFC000"/>
                </a:solidFill>
              </a:rPr>
              <a:t>Potential long term memory </a:t>
            </a:r>
          </a:p>
        </p:txBody>
      </p:sp>
    </p:spTree>
    <p:extLst>
      <p:ext uri="{BB962C8B-B14F-4D97-AF65-F5344CB8AC3E}">
        <p14:creationId xmlns:p14="http://schemas.microsoft.com/office/powerpoint/2010/main" val="60363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 animBg="1"/>
      <p:bldP spid="24" grpId="0" animBg="1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B67A1-8BF4-4AAE-03F1-3EA3D60EC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ACEB5-C455-E7E2-E3D9-E6D9674A4107}"/>
              </a:ext>
            </a:extLst>
          </p:cNvPr>
          <p:cNvSpPr txBox="1">
            <a:spLocks/>
          </p:cNvSpPr>
          <p:nvPr/>
        </p:nvSpPr>
        <p:spPr>
          <a:xfrm>
            <a:off x="777186" y="1597232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F52F6B-6BF9-8BDF-BEDA-431B72B0A80C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65864" y="1171690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8B2F0E-6F09-60EF-3F45-C41920A92E91}"/>
                  </a:ext>
                </a:extLst>
              </p:cNvPr>
              <p:cNvSpPr txBox="1"/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8B2F0E-6F09-60EF-3F45-C41920A92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B0763D-37B7-DFF9-80E9-8C049586357B}"/>
                  </a:ext>
                </a:extLst>
              </p:cNvPr>
              <p:cNvSpPr txBox="1"/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B0763D-37B7-DFF9-80E9-8C0495863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B4F7B0-38EB-7AE6-3754-151E4D4195A7}"/>
                  </a:ext>
                </a:extLst>
              </p:cNvPr>
              <p:cNvSpPr txBox="1"/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B4F7B0-38EB-7AE6-3754-151E4D419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28849C-582D-106B-656B-92A01F80A42D}"/>
                  </a:ext>
                </a:extLst>
              </p:cNvPr>
              <p:cNvSpPr txBox="1"/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28849C-582D-106B-656B-92A01F80A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5857DC-6B64-1722-12FD-C6F885842C5C}"/>
                  </a:ext>
                </a:extLst>
              </p:cNvPr>
              <p:cNvSpPr txBox="1"/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5857DC-6B64-1722-12FD-C6F885842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C28CE2-811D-C98B-E377-84FE99B1E1C9}"/>
                  </a:ext>
                </a:extLst>
              </p:cNvPr>
              <p:cNvSpPr txBox="1"/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C28CE2-811D-C98B-E377-84FE99B1E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1DB7E5-BF32-55AB-005E-EF41B41E70EF}"/>
                  </a:ext>
                </a:extLst>
              </p:cNvPr>
              <p:cNvSpPr txBox="1"/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1DB7E5-BF32-55AB-005E-EF41B41E7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3231E8-2E4C-9E07-1280-193A67DA8D82}"/>
                  </a:ext>
                </a:extLst>
              </p:cNvPr>
              <p:cNvSpPr txBox="1"/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3231E8-2E4C-9E07-1280-193A67DA8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29D993-E49F-934E-3BE5-17F2AB48852C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53331" y="4022434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8E9856-75F8-047D-FD45-72D2612B86EC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53330" y="4846460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956E30-CBC3-EF21-1651-8282143D8645}"/>
                  </a:ext>
                </a:extLst>
              </p:cNvPr>
              <p:cNvSpPr txBox="1"/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956E30-CBC3-EF21-1651-8282143D8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AC8F5F-F1BA-9A6F-75BE-3AEFFC793BCA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147108" y="1363251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236EBC-F39D-B6F5-1242-3812C0BFE32E}"/>
                  </a:ext>
                </a:extLst>
              </p:cNvPr>
              <p:cNvSpPr txBox="1"/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236EBC-F39D-B6F5-1242-3812C0BFE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96DDE2-A0BB-EB04-FDA3-4D72B5187F16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298625" y="1178585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250094-5AE6-7C26-6D99-1828A66B2F3D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589998" y="1178585"/>
            <a:ext cx="2690409" cy="66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9DCBC-408F-6D32-C4C8-945169860F94}"/>
                  </a:ext>
                </a:extLst>
              </p:cNvPr>
              <p:cNvSpPr txBox="1"/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29DCBC-408F-6D32-C4C8-945169860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8C1531-34D6-BB1D-9389-A29484B2C3F9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53330" y="5872370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B15E3C3-09B1-A429-A972-1654C7C8267D}"/>
              </a:ext>
            </a:extLst>
          </p:cNvPr>
          <p:cNvCxnSpPr>
            <a:cxnSpLocks/>
            <a:stCxn id="8" idx="0"/>
            <a:endCxn id="22" idx="2"/>
          </p:cNvCxnSpPr>
          <p:nvPr/>
        </p:nvCxnSpPr>
        <p:spPr>
          <a:xfrm rot="5400000" flipH="1" flipV="1">
            <a:off x="3129719" y="4888826"/>
            <a:ext cx="343773" cy="229655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998441-E198-C8EE-B1CF-4E85B2A7551B}"/>
                  </a:ext>
                </a:extLst>
              </p:cNvPr>
              <p:cNvSpPr txBox="1"/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998441-E198-C8EE-B1CF-4E85B2A75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9082AF-2470-1EE2-7EAE-4205AC302333}"/>
                  </a:ext>
                </a:extLst>
              </p:cNvPr>
              <p:cNvSpPr txBox="1"/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9082AF-2470-1EE2-7EAE-4205AC302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C5906D-82DF-C865-2CB5-0F5F942835CE}"/>
                  </a:ext>
                </a:extLst>
              </p:cNvPr>
              <p:cNvSpPr txBox="1"/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C5906D-82DF-C865-2CB5-0F5F94283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C3E01EE-7C51-FE65-E37D-365C0DF5EDE9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1444298" y="4462989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5F8CD9-932A-697E-9FA5-C306D4F5A63C}"/>
                  </a:ext>
                </a:extLst>
              </p:cNvPr>
              <p:cNvSpPr txBox="1"/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5F8CD9-932A-697E-9FA5-C306D4F5A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7A4744-F3D2-0EF3-16FD-A0DB88CE2354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449881" y="4846749"/>
            <a:ext cx="0" cy="6953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61109E9-2B8D-9A59-C1A4-884649E3E282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3833777" y="4555918"/>
            <a:ext cx="169027" cy="381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4FAB9E-9B17-6A21-22B7-7E8B226B2473}"/>
                  </a:ext>
                </a:extLst>
              </p:cNvPr>
              <p:cNvSpPr txBox="1"/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4FAB9E-9B17-6A21-22B7-7E8B226B2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683C3E-84DF-B98E-94E4-0E6FEE25F94B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449880" y="4013804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16FC64-4160-FD64-F4D0-1B8ADC403C57}"/>
                  </a:ext>
                </a:extLst>
              </p:cNvPr>
              <p:cNvSpPr txBox="1"/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016FC64-4160-FD64-F4D0-1B8ADC403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6CC402-D61A-3A7D-8BCA-EF7BFA3D1774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4449880" y="3402491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BC56A4-409E-7FE1-34BC-CCA992B0E3B0}"/>
                  </a:ext>
                </a:extLst>
              </p:cNvPr>
              <p:cNvSpPr txBox="1"/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BC56A4-409E-7FE1-34BC-CCA992B0E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6E062A0-8393-E91D-CB0F-016D0A0A7EB3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H="1" flipV="1">
            <a:off x="6621318" y="1369865"/>
            <a:ext cx="2" cy="2892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722326-901E-67BB-696C-BD0941F6FCE2}"/>
                  </a:ext>
                </a:extLst>
              </p:cNvPr>
              <p:cNvSpPr txBox="1"/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722326-901E-67BB-696C-BD0941F6F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BE3D0E8-F884-B995-B758-11585F14ECE9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5400000" flipH="1" flipV="1">
            <a:off x="4237937" y="3823064"/>
            <a:ext cx="301316" cy="44705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9862B3-1E64-0847-29D8-CAB036353783}"/>
                  </a:ext>
                </a:extLst>
              </p:cNvPr>
              <p:cNvSpPr txBox="1"/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9862B3-1E64-0847-29D8-CAB036353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8EEDA4E-F0BE-7DC3-A276-F8BFFBA8474B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6623860" y="4869189"/>
            <a:ext cx="4021" cy="7153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D5C6BCB-8102-8B9D-8992-6351E49006C1}"/>
                  </a:ext>
                </a:extLst>
              </p:cNvPr>
              <p:cNvSpPr txBox="1"/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D5C6BCB-8102-8B9D-8992-6351E4900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1198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BDF4CD0-8FED-74AA-9D1D-EA8505D9C373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H="1" flipV="1">
            <a:off x="6621320" y="4042701"/>
            <a:ext cx="6561" cy="45715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2915AE9-2AB8-8738-B6FE-C58D5E86ED7D}"/>
                  </a:ext>
                </a:extLst>
              </p:cNvPr>
              <p:cNvSpPr txBox="1"/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2915AE9-2AB8-8738-B6FE-C58D5E86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8CBBC01-8E81-8FCD-B999-C20B1D58C66B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6621320" y="3423067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3612038-CFE9-3DF8-85D7-13DE908ECB10}"/>
                  </a:ext>
                </a:extLst>
              </p:cNvPr>
              <p:cNvSpPr txBox="1"/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3612038-CFE9-3DF8-85D7-13DE908EC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8E124BA-C83B-F749-54BA-272F1008CF99}"/>
              </a:ext>
            </a:extLst>
          </p:cNvPr>
          <p:cNvCxnSpPr>
            <a:cxnSpLocks/>
            <a:stCxn id="43" idx="0"/>
            <a:endCxn id="33" idx="1"/>
          </p:cNvCxnSpPr>
          <p:nvPr/>
        </p:nvCxnSpPr>
        <p:spPr>
          <a:xfrm rot="5400000" flipH="1" flipV="1">
            <a:off x="5218788" y="1074830"/>
            <a:ext cx="488939" cy="202675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00281CB-2522-CC43-8C95-C2CC8E81A9AC}"/>
                  </a:ext>
                </a:extLst>
              </p:cNvPr>
              <p:cNvSpPr txBox="1"/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00281CB-2522-CC43-8C95-C2CC8E81A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5EC8BB2-A7AE-81F0-CE71-F704772E3066}"/>
              </a:ext>
            </a:extLst>
          </p:cNvPr>
          <p:cNvCxnSpPr>
            <a:cxnSpLocks/>
            <a:stCxn id="45" idx="0"/>
            <a:endCxn id="33" idx="2"/>
          </p:cNvCxnSpPr>
          <p:nvPr/>
        </p:nvCxnSpPr>
        <p:spPr>
          <a:xfrm flipV="1">
            <a:off x="6621318" y="2028404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E2B177F-F4E7-C460-9D40-41027ADD3E40}"/>
                  </a:ext>
                </a:extLst>
              </p:cNvPr>
              <p:cNvSpPr txBox="1"/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E2B177F-F4E7-C460-9D40-41027ADD3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21DB492-8C4B-7398-EBF9-3BFA0A89B914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6962228" y="1185199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20FFC42-B69E-E558-020E-3039796A42FE}"/>
                  </a:ext>
                </a:extLst>
              </p:cNvPr>
              <p:cNvSpPr txBox="1"/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20FFC42-B69E-E558-020E-3039796A4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1781093-CB30-A380-FEF0-645E68E495CD}"/>
              </a:ext>
            </a:extLst>
          </p:cNvPr>
          <p:cNvCxnSpPr>
            <a:cxnSpLocks/>
            <a:stCxn id="49" idx="0"/>
            <a:endCxn id="37" idx="1"/>
          </p:cNvCxnSpPr>
          <p:nvPr/>
        </p:nvCxnSpPr>
        <p:spPr>
          <a:xfrm rot="5400000" flipH="1" flipV="1">
            <a:off x="6008034" y="4566987"/>
            <a:ext cx="161399" cy="39647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CD8D0A26-06A1-0510-DBE8-812231A0E941}"/>
              </a:ext>
            </a:extLst>
          </p:cNvPr>
          <p:cNvCxnSpPr>
            <a:cxnSpLocks/>
            <a:stCxn id="6" idx="3"/>
            <a:endCxn id="49" idx="2"/>
          </p:cNvCxnSpPr>
          <p:nvPr/>
        </p:nvCxnSpPr>
        <p:spPr>
          <a:xfrm flipV="1">
            <a:off x="676554" y="5169087"/>
            <a:ext cx="5213943" cy="224671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34B6339B-27F4-DF56-C5C8-062CD3E0C1E9}"/>
              </a:ext>
            </a:extLst>
          </p:cNvPr>
          <p:cNvCxnSpPr>
            <a:cxnSpLocks/>
            <a:stCxn id="6" idx="3"/>
            <a:endCxn id="26" idx="2"/>
          </p:cNvCxnSpPr>
          <p:nvPr/>
        </p:nvCxnSpPr>
        <p:spPr>
          <a:xfrm flipV="1">
            <a:off x="676554" y="5154275"/>
            <a:ext cx="3051057" cy="239483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2BB1531-8ECB-5760-9C91-8563C79CFA23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676554" y="5154276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17C9772-0480-56D0-1380-F526927D20C6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147108" y="2205809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66F8216-BAAF-EFAF-7081-73DCA6943807}"/>
              </a:ext>
            </a:extLst>
          </p:cNvPr>
          <p:cNvCxnSpPr>
            <a:cxnSpLocks/>
            <a:stCxn id="31" idx="0"/>
            <a:endCxn id="43" idx="2"/>
          </p:cNvCxnSpPr>
          <p:nvPr/>
        </p:nvCxnSpPr>
        <p:spPr>
          <a:xfrm flipH="1" flipV="1">
            <a:off x="4449879" y="2655842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329CD45-4940-7264-E1EA-161F14235E01}"/>
              </a:ext>
            </a:extLst>
          </p:cNvPr>
          <p:cNvCxnSpPr>
            <a:cxnSpLocks/>
            <a:stCxn id="41" idx="0"/>
            <a:endCxn id="45" idx="2"/>
          </p:cNvCxnSpPr>
          <p:nvPr/>
        </p:nvCxnSpPr>
        <p:spPr>
          <a:xfrm flipH="1" flipV="1">
            <a:off x="6621318" y="2671610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6D65621-4AD0-14CF-7F50-F5FB01F8F775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147109" y="2860552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E45F446-2150-DE86-1850-1781DBBE1463}"/>
                  </a:ext>
                </a:extLst>
              </p:cNvPr>
              <p:cNvSpPr txBox="1"/>
              <p:nvPr/>
            </p:nvSpPr>
            <p:spPr>
              <a:xfrm>
                <a:off x="7730104" y="1882644"/>
                <a:ext cx="438678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1×1.41</m:t>
                          </m:r>
                        </m:e>
                      </m:d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1×0.94</m:t>
                          </m:r>
                        </m:e>
                      </m:d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+0.32</m:t>
                      </m:r>
                    </m:oMath>
                  </m:oMathPara>
                </a14:m>
                <a:endParaRPr lang="en-PH" sz="22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E45F446-2150-DE86-1850-1781DBBE1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104" y="1882644"/>
                <a:ext cx="4386789" cy="43088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96BE8143-73FC-ADE6-B162-305078C96649}"/>
              </a:ext>
            </a:extLst>
          </p:cNvPr>
          <p:cNvSpPr/>
          <p:nvPr/>
        </p:nvSpPr>
        <p:spPr>
          <a:xfrm>
            <a:off x="3272073" y="1655399"/>
            <a:ext cx="2048229" cy="4315275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8922DAE-28E1-19E9-9FF7-9917D62A6FA6}"/>
                  </a:ext>
                </a:extLst>
              </p:cNvPr>
              <p:cNvSpPr txBox="1"/>
              <p:nvPr/>
            </p:nvSpPr>
            <p:spPr>
              <a:xfrm>
                <a:off x="7659790" y="2822859"/>
                <a:ext cx="3099025" cy="83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8922DAE-28E1-19E9-9FF7-9917D62A6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790" y="2822859"/>
                <a:ext cx="3099025" cy="83939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E603CF-4E48-48CD-CA04-00A8DCAB4812}"/>
                  </a:ext>
                </a:extLst>
              </p:cNvPr>
              <p:cNvSpPr txBox="1"/>
              <p:nvPr/>
            </p:nvSpPr>
            <p:spPr>
              <a:xfrm>
                <a:off x="7701361" y="4770401"/>
                <a:ext cx="1635466" cy="477054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=0.97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9E603CF-4E48-48CD-CA04-00A8DCAB4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361" y="4770401"/>
                <a:ext cx="1635466" cy="47705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87EE0D-B918-8822-ABB9-334DF9C6B642}"/>
                  </a:ext>
                </a:extLst>
              </p:cNvPr>
              <p:cNvSpPr txBox="1"/>
              <p:nvPr/>
            </p:nvSpPr>
            <p:spPr>
              <a:xfrm>
                <a:off x="7730103" y="2389395"/>
                <a:ext cx="1249197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=2.03</m:t>
                      </m:r>
                    </m:oMath>
                  </m:oMathPara>
                </a14:m>
                <a:endParaRPr lang="en-PH" sz="22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D87EE0D-B918-8822-ABB9-334DF9C6B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103" y="2389395"/>
                <a:ext cx="1249197" cy="43088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737660B-A48A-3241-D616-31D37D3365A2}"/>
                  </a:ext>
                </a:extLst>
              </p:cNvPr>
              <p:cNvSpPr txBox="1"/>
              <p:nvPr/>
            </p:nvSpPr>
            <p:spPr>
              <a:xfrm>
                <a:off x="7728388" y="3697820"/>
                <a:ext cx="3628625" cy="8940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2.03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−2.03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2.03</m:t>
                              </m:r>
                            </m:sup>
                          </m:sSup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−2.03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737660B-A48A-3241-D616-31D37D336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388" y="3697820"/>
                <a:ext cx="3628625" cy="89409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4937797C-9DBA-3944-F7F9-DB31D56ECB2F}"/>
              </a:ext>
            </a:extLst>
          </p:cNvPr>
          <p:cNvSpPr txBox="1"/>
          <p:nvPr/>
        </p:nvSpPr>
        <p:spPr>
          <a:xfrm>
            <a:off x="3147976" y="6026407"/>
            <a:ext cx="2346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00B050"/>
                </a:solidFill>
              </a:rPr>
              <a:t>Percentage of potential memory</a:t>
            </a:r>
          </a:p>
          <a:p>
            <a:pPr algn="ctr"/>
            <a:r>
              <a:rPr lang="en-PH" b="1" dirty="0">
                <a:solidFill>
                  <a:srgbClr val="00B050"/>
                </a:solidFill>
              </a:rPr>
              <a:t>to remember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44C18BC-EFC7-E9B5-884B-F5B27A6D823B}"/>
              </a:ext>
            </a:extLst>
          </p:cNvPr>
          <p:cNvSpPr txBox="1"/>
          <p:nvPr/>
        </p:nvSpPr>
        <p:spPr>
          <a:xfrm>
            <a:off x="5592872" y="6070487"/>
            <a:ext cx="1767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FFC000"/>
                </a:solidFill>
              </a:rPr>
              <a:t>Potential long term memory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B75DE1E-E113-E2B6-1616-07334CE71F21}"/>
              </a:ext>
            </a:extLst>
          </p:cNvPr>
          <p:cNvSpPr/>
          <p:nvPr/>
        </p:nvSpPr>
        <p:spPr>
          <a:xfrm>
            <a:off x="5452521" y="1658013"/>
            <a:ext cx="2048229" cy="4315275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7429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 animBg="1"/>
      <p:bldP spid="24" grpId="0" animBg="1"/>
      <p:bldP spid="62" grpId="0"/>
      <p:bldP spid="58" grpId="0"/>
      <p:bldP spid="59" grpId="0"/>
      <p:bldP spid="6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80502-C6C2-CA1E-999B-2F1D3AF3C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4B213-3CD9-11DA-56AF-2FD242CCDC7E}"/>
              </a:ext>
            </a:extLst>
          </p:cNvPr>
          <p:cNvSpPr txBox="1">
            <a:spLocks/>
          </p:cNvSpPr>
          <p:nvPr/>
        </p:nvSpPr>
        <p:spPr>
          <a:xfrm>
            <a:off x="777186" y="1597232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7F1035-546F-A4EB-5B95-378090C4003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65864" y="1171690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C50B36-9F00-EDBA-56DA-F6DC95847D58}"/>
                  </a:ext>
                </a:extLst>
              </p:cNvPr>
              <p:cNvSpPr txBox="1"/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C50B36-9F00-EDBA-56DA-F6DC95847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1208E0-FC21-42B2-1797-38456935AAEB}"/>
                  </a:ext>
                </a:extLst>
              </p:cNvPr>
              <p:cNvSpPr txBox="1"/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1208E0-FC21-42B2-1797-38456935A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FB9AF9-972D-C6EB-33AD-A353B767AFB1}"/>
                  </a:ext>
                </a:extLst>
              </p:cNvPr>
              <p:cNvSpPr txBox="1"/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FB9AF9-972D-C6EB-33AD-A353B767A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47AA8B-5772-37F8-5A55-AB6E4EE8E0C3}"/>
                  </a:ext>
                </a:extLst>
              </p:cNvPr>
              <p:cNvSpPr txBox="1"/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47AA8B-5772-37F8-5A55-AB6E4EE8E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944710-006A-6922-E71A-77F65460D5C7}"/>
                  </a:ext>
                </a:extLst>
              </p:cNvPr>
              <p:cNvSpPr txBox="1"/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944710-006A-6922-E71A-77F65460D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BFF5FC-F1EC-909C-89BD-5E4FB0F5DEBD}"/>
                  </a:ext>
                </a:extLst>
              </p:cNvPr>
              <p:cNvSpPr txBox="1"/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BFF5FC-F1EC-909C-89BD-5E4FB0F5D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3C8537-7B98-45D5-CE2B-D178D6B3C35B}"/>
                  </a:ext>
                </a:extLst>
              </p:cNvPr>
              <p:cNvSpPr txBox="1"/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3C8537-7B98-45D5-CE2B-D178D6B3C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A30032-F911-198D-8624-A55A95EF46D4}"/>
                  </a:ext>
                </a:extLst>
              </p:cNvPr>
              <p:cNvSpPr txBox="1"/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A30032-F911-198D-8624-A55A95EF4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8149CC-1597-4EDC-645D-3F645CEDF9F7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53331" y="4022434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5996B6-C8F0-C19B-F625-AFBE92DAF5BD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53330" y="4846460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78B53D-44A8-5FE3-3D53-8BCA1E7C4650}"/>
                  </a:ext>
                </a:extLst>
              </p:cNvPr>
              <p:cNvSpPr txBox="1"/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78B53D-44A8-5FE3-3D53-8BCA1E7C4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38C42E-25C9-B1E8-5569-16DDB3B6D608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147108" y="1363251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471AFA-91FA-2D9E-A901-A1F2346CB7B4}"/>
                  </a:ext>
                </a:extLst>
              </p:cNvPr>
              <p:cNvSpPr txBox="1"/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471AFA-91FA-2D9E-A901-A1F2346CB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9731F0-397F-6B4E-E92C-071141C3C3BD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298625" y="1178585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7254CC-4930-F1B6-FD79-ADDC14BF9A71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589998" y="1178585"/>
            <a:ext cx="2690409" cy="66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C37216-9937-2227-1F64-FA10A5BAD508}"/>
                  </a:ext>
                </a:extLst>
              </p:cNvPr>
              <p:cNvSpPr txBox="1"/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2C37216-9937-2227-1F64-FA10A5BAD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FF52F7-5FDE-2428-6497-721087F30AB0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53330" y="5872370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EC4BBD5-06E1-38A0-FDEE-D193042C2565}"/>
              </a:ext>
            </a:extLst>
          </p:cNvPr>
          <p:cNvCxnSpPr>
            <a:cxnSpLocks/>
            <a:stCxn id="8" idx="0"/>
            <a:endCxn id="22" idx="2"/>
          </p:cNvCxnSpPr>
          <p:nvPr/>
        </p:nvCxnSpPr>
        <p:spPr>
          <a:xfrm rot="5400000" flipH="1" flipV="1">
            <a:off x="3129719" y="4888826"/>
            <a:ext cx="343773" cy="229655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6C25C8-B0F4-8898-C9A2-9E175FD86C97}"/>
                  </a:ext>
                </a:extLst>
              </p:cNvPr>
              <p:cNvSpPr txBox="1"/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6C25C8-B0F4-8898-C9A2-9E175FD86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AAD4F8-03E6-D42F-A5ED-0B3F81ED85DC}"/>
                  </a:ext>
                </a:extLst>
              </p:cNvPr>
              <p:cNvSpPr txBox="1"/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AAD4F8-03E6-D42F-A5ED-0B3F81ED8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9F98D0-D41A-A828-C4D8-443886A6BDB3}"/>
                  </a:ext>
                </a:extLst>
              </p:cNvPr>
              <p:cNvSpPr txBox="1"/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9F98D0-D41A-A828-C4D8-443886A6B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F62BCB2-05FE-7D83-56FA-397DCC77A764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1444298" y="4462989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F4D6D8-9ECD-F9E3-5135-9432DE0BDFE3}"/>
                  </a:ext>
                </a:extLst>
              </p:cNvPr>
              <p:cNvSpPr txBox="1"/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F4D6D8-9ECD-F9E3-5135-9432DE0BD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B46308-F08A-F095-87FC-524D9B527E61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449881" y="4846749"/>
            <a:ext cx="0" cy="6953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8A8D8E94-2170-52EF-3FF2-08B6537EB1F7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3833777" y="4555918"/>
            <a:ext cx="169027" cy="381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481F32-37D8-0AFF-E417-AE6BB79B42A8}"/>
                  </a:ext>
                </a:extLst>
              </p:cNvPr>
              <p:cNvSpPr txBox="1"/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B481F32-37D8-0AFF-E417-AE6BB79B4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1DC536-883F-F7DD-F05D-9828EDFB3C6A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449880" y="4013804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0AA399-998A-A65F-942D-FDD153232110}"/>
                  </a:ext>
                </a:extLst>
              </p:cNvPr>
              <p:cNvSpPr txBox="1"/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30AA399-998A-A65F-942D-FDD153232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7580FA-302D-FDD9-5DD9-5F906AD41C9D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4449880" y="3402491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753C57-A671-C4BB-108F-AECCD225110C}"/>
                  </a:ext>
                </a:extLst>
              </p:cNvPr>
              <p:cNvSpPr txBox="1"/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753C57-A671-C4BB-108F-AECCD2251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843F2E-8C62-63F8-FB18-D277E3758353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H="1" flipV="1">
            <a:off x="6621318" y="1369865"/>
            <a:ext cx="2" cy="2892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8601EB-A9DA-8420-266D-25B3804A87B3}"/>
                  </a:ext>
                </a:extLst>
              </p:cNvPr>
              <p:cNvSpPr txBox="1"/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8601EB-A9DA-8420-266D-25B3804A8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9CD6E27-9550-A211-4E1A-7C42C19D31CA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5400000" flipH="1" flipV="1">
            <a:off x="4237937" y="3823064"/>
            <a:ext cx="301316" cy="44705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5CA7CF0-0AF5-7BA3-35BF-CEBB21B78C58}"/>
                  </a:ext>
                </a:extLst>
              </p:cNvPr>
              <p:cNvSpPr txBox="1"/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5CA7CF0-0AF5-7BA3-35BF-CEBB21B78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82EF2B-1CD6-E8EA-3078-DCA7EA45A477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6623860" y="4869189"/>
            <a:ext cx="4021" cy="7153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B3E52BF-A25C-9624-1813-C22D30B3DB29}"/>
                  </a:ext>
                </a:extLst>
              </p:cNvPr>
              <p:cNvSpPr txBox="1"/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B3E52BF-A25C-9624-1813-C22D30B3D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1198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F96B0D-A641-228B-FB6E-29797FB21BDC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H="1" flipV="1">
            <a:off x="6621320" y="4042701"/>
            <a:ext cx="6561" cy="45715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72714C-C79D-4E0C-8496-DE81B707C56E}"/>
                  </a:ext>
                </a:extLst>
              </p:cNvPr>
              <p:cNvSpPr txBox="1"/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E72714C-C79D-4E0C-8496-DE81B707C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DC506F-ADAC-AD3D-65FF-8E4B5B275219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6621320" y="3423067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810986-294F-4773-1950-626B759E6247}"/>
                  </a:ext>
                </a:extLst>
              </p:cNvPr>
              <p:cNvSpPr txBox="1"/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B810986-294F-4773-1950-626B759E6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430181D-865A-D165-A3DD-962D4805E01F}"/>
              </a:ext>
            </a:extLst>
          </p:cNvPr>
          <p:cNvCxnSpPr>
            <a:cxnSpLocks/>
            <a:stCxn id="43" idx="0"/>
            <a:endCxn id="33" idx="1"/>
          </p:cNvCxnSpPr>
          <p:nvPr/>
        </p:nvCxnSpPr>
        <p:spPr>
          <a:xfrm rot="5400000" flipH="1" flipV="1">
            <a:off x="5218788" y="1074830"/>
            <a:ext cx="488939" cy="202675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37AD17-2329-2043-E6F2-A9DC8415571F}"/>
                  </a:ext>
                </a:extLst>
              </p:cNvPr>
              <p:cNvSpPr txBox="1"/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37AD17-2329-2043-E6F2-A9DC84155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BA178B-C6DD-9E89-8F9C-9C8AFAC58D7F}"/>
              </a:ext>
            </a:extLst>
          </p:cNvPr>
          <p:cNvCxnSpPr>
            <a:cxnSpLocks/>
            <a:stCxn id="45" idx="0"/>
            <a:endCxn id="33" idx="2"/>
          </p:cNvCxnSpPr>
          <p:nvPr/>
        </p:nvCxnSpPr>
        <p:spPr>
          <a:xfrm flipV="1">
            <a:off x="6621318" y="2028404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3B7D74-A907-F299-8466-D0995CACEA6C}"/>
                  </a:ext>
                </a:extLst>
              </p:cNvPr>
              <p:cNvSpPr txBox="1"/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3B7D74-A907-F299-8466-D0995CACE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F57F78B-02BB-F624-0DD3-38F8A7E18592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6962228" y="1185199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FEFAD1-6E0E-FFD8-2862-3E7FB2BBC407}"/>
                  </a:ext>
                </a:extLst>
              </p:cNvPr>
              <p:cNvSpPr txBox="1"/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4FEFAD1-6E0E-FFD8-2862-3E7FB2BBC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B11A3C72-01B2-80D1-6594-D20713B7958A}"/>
              </a:ext>
            </a:extLst>
          </p:cNvPr>
          <p:cNvCxnSpPr>
            <a:cxnSpLocks/>
            <a:stCxn id="49" idx="0"/>
            <a:endCxn id="37" idx="1"/>
          </p:cNvCxnSpPr>
          <p:nvPr/>
        </p:nvCxnSpPr>
        <p:spPr>
          <a:xfrm rot="5400000" flipH="1" flipV="1">
            <a:off x="6008034" y="4566987"/>
            <a:ext cx="161399" cy="39647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A204C80-A810-5656-0993-91778EB70CC8}"/>
              </a:ext>
            </a:extLst>
          </p:cNvPr>
          <p:cNvCxnSpPr>
            <a:cxnSpLocks/>
            <a:stCxn id="6" idx="3"/>
            <a:endCxn id="49" idx="2"/>
          </p:cNvCxnSpPr>
          <p:nvPr/>
        </p:nvCxnSpPr>
        <p:spPr>
          <a:xfrm flipV="1">
            <a:off x="676554" y="5169087"/>
            <a:ext cx="5213943" cy="224671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E6D44E52-B508-48BF-BD85-E91E002C5CA5}"/>
              </a:ext>
            </a:extLst>
          </p:cNvPr>
          <p:cNvCxnSpPr>
            <a:cxnSpLocks/>
            <a:stCxn id="6" idx="3"/>
            <a:endCxn id="26" idx="2"/>
          </p:cNvCxnSpPr>
          <p:nvPr/>
        </p:nvCxnSpPr>
        <p:spPr>
          <a:xfrm flipV="1">
            <a:off x="676554" y="5154275"/>
            <a:ext cx="3051057" cy="239483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7C30C3B-F539-0176-A7A3-CB773D380D3C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676554" y="5154276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784C8E5-FA00-91A9-EED5-F762CE6F2CB9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147108" y="2205809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334F61-6AED-2D42-0ED8-6BE63B7588F6}"/>
              </a:ext>
            </a:extLst>
          </p:cNvPr>
          <p:cNvCxnSpPr>
            <a:cxnSpLocks/>
            <a:stCxn id="31" idx="0"/>
            <a:endCxn id="43" idx="2"/>
          </p:cNvCxnSpPr>
          <p:nvPr/>
        </p:nvCxnSpPr>
        <p:spPr>
          <a:xfrm flipH="1" flipV="1">
            <a:off x="4449879" y="2655842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D60C511-7BF8-B17B-6B21-8611C94FB4F8}"/>
              </a:ext>
            </a:extLst>
          </p:cNvPr>
          <p:cNvCxnSpPr>
            <a:cxnSpLocks/>
            <a:stCxn id="41" idx="0"/>
            <a:endCxn id="45" idx="2"/>
          </p:cNvCxnSpPr>
          <p:nvPr/>
        </p:nvCxnSpPr>
        <p:spPr>
          <a:xfrm flipH="1" flipV="1">
            <a:off x="6621318" y="2671610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BB3ECB3-73F3-AE5E-F331-D6C27374FC9A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147109" y="2860552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6C92ED7E-2B4D-B9EF-B423-361A3BBC6E42}"/>
              </a:ext>
            </a:extLst>
          </p:cNvPr>
          <p:cNvSpPr/>
          <p:nvPr/>
        </p:nvSpPr>
        <p:spPr>
          <a:xfrm>
            <a:off x="3272073" y="1655399"/>
            <a:ext cx="2048229" cy="4315275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97E411-AFCC-509C-2C2A-CD119249C3E5}"/>
              </a:ext>
            </a:extLst>
          </p:cNvPr>
          <p:cNvSpPr txBox="1"/>
          <p:nvPr/>
        </p:nvSpPr>
        <p:spPr>
          <a:xfrm>
            <a:off x="7549315" y="2751198"/>
            <a:ext cx="46618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Now the LSTM has to decide how much of this </a:t>
            </a:r>
            <a:r>
              <a:rPr lang="en-PH" sz="2400" b="1" dirty="0">
                <a:solidFill>
                  <a:srgbClr val="FFC000"/>
                </a:solidFill>
              </a:rPr>
              <a:t>Potential Long-Term Memory </a:t>
            </a:r>
            <a:r>
              <a:rPr lang="en-PH" sz="2400" dirty="0"/>
              <a:t>to save…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3B38FB2-CCA7-39DF-4BE5-8B3AC7483E04}"/>
              </a:ext>
            </a:extLst>
          </p:cNvPr>
          <p:cNvSpPr txBox="1"/>
          <p:nvPr/>
        </p:nvSpPr>
        <p:spPr>
          <a:xfrm>
            <a:off x="3147976" y="6026407"/>
            <a:ext cx="2346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00B050"/>
                </a:solidFill>
              </a:rPr>
              <a:t>Percentage of potential memory</a:t>
            </a:r>
          </a:p>
          <a:p>
            <a:pPr algn="ctr"/>
            <a:r>
              <a:rPr lang="en-PH" b="1" dirty="0">
                <a:solidFill>
                  <a:srgbClr val="00B050"/>
                </a:solidFill>
              </a:rPr>
              <a:t>to remember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C64C88-30C6-07D0-78A4-AC218AD7EBF6}"/>
              </a:ext>
            </a:extLst>
          </p:cNvPr>
          <p:cNvSpPr txBox="1"/>
          <p:nvPr/>
        </p:nvSpPr>
        <p:spPr>
          <a:xfrm>
            <a:off x="5592872" y="6070487"/>
            <a:ext cx="1767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FFC000"/>
                </a:solidFill>
              </a:rPr>
              <a:t>Potential long term memory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F2524EA-7EB6-ADCB-CD05-7C5EE52B6176}"/>
              </a:ext>
            </a:extLst>
          </p:cNvPr>
          <p:cNvSpPr/>
          <p:nvPr/>
        </p:nvSpPr>
        <p:spPr>
          <a:xfrm>
            <a:off x="5452521" y="1658013"/>
            <a:ext cx="2048229" cy="4315275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16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 animBg="1"/>
      <p:bldP spid="24" grpId="0" animBg="1"/>
      <p:bldP spid="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95E8C-3C78-3452-CE0D-70C00C8EA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BFF9-A263-C594-9E36-B1372E2B071C}"/>
              </a:ext>
            </a:extLst>
          </p:cNvPr>
          <p:cNvSpPr txBox="1">
            <a:spLocks/>
          </p:cNvSpPr>
          <p:nvPr/>
        </p:nvSpPr>
        <p:spPr>
          <a:xfrm>
            <a:off x="777186" y="1597232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A78311-DA4A-6F43-6D0D-9549FEB5B026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65864" y="1171690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668C53-A65F-174B-DD08-AE3BDF7F41DF}"/>
                  </a:ext>
                </a:extLst>
              </p:cNvPr>
              <p:cNvSpPr txBox="1"/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668C53-A65F-174B-DD08-AE3BDF7F4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1647F7-5E6A-5FC7-40DD-8100482EAF2C}"/>
                  </a:ext>
                </a:extLst>
              </p:cNvPr>
              <p:cNvSpPr txBox="1"/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1647F7-5E6A-5FC7-40DD-8100482EA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883062-F778-48F1-8A0F-6057BA61EDDE}"/>
                  </a:ext>
                </a:extLst>
              </p:cNvPr>
              <p:cNvSpPr txBox="1"/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883062-F778-48F1-8A0F-6057BA61E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B72BA-C6CE-7C0C-1E3E-9E11F23375FB}"/>
                  </a:ext>
                </a:extLst>
              </p:cNvPr>
              <p:cNvSpPr txBox="1"/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AB72BA-C6CE-7C0C-1E3E-9E11F2337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94616B-86AA-B314-4847-337118AAEB8E}"/>
                  </a:ext>
                </a:extLst>
              </p:cNvPr>
              <p:cNvSpPr txBox="1"/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94616B-86AA-B314-4847-337118AAE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B58F2A-6796-0F9F-B0C3-B6AAE6D28D35}"/>
                  </a:ext>
                </a:extLst>
              </p:cNvPr>
              <p:cNvSpPr txBox="1"/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B58F2A-6796-0F9F-B0C3-B6AAE6D28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1B412-64DC-DDAA-4FC5-8080A96B1770}"/>
                  </a:ext>
                </a:extLst>
              </p:cNvPr>
              <p:cNvSpPr txBox="1"/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1B412-64DC-DDAA-4FC5-8080A96B1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07B3EF-B11C-AE54-60C9-7F06FBAEDECF}"/>
                  </a:ext>
                </a:extLst>
              </p:cNvPr>
              <p:cNvSpPr txBox="1"/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07B3EF-B11C-AE54-60C9-7F06FBAED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AEF610-4315-671D-1438-8024F02FB0EA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53331" y="4022434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97CF5D-268A-6111-147A-2364220EEF49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53330" y="4846460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4C3267-EEC9-5620-102B-D25470CB0CEC}"/>
                  </a:ext>
                </a:extLst>
              </p:cNvPr>
              <p:cNvSpPr txBox="1"/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4C3267-EEC9-5620-102B-D25470CB0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196B92-DFA1-F026-64C0-FE31F64C5674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147108" y="1363251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45D1F9-3814-AC8E-12E6-C9D07EE7BFD4}"/>
                  </a:ext>
                </a:extLst>
              </p:cNvPr>
              <p:cNvSpPr txBox="1"/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45D1F9-3814-AC8E-12E6-C9D07EE7B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BBF512-5AAB-E2EB-AC28-F6202C8B8216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298625" y="1178585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136A29-7AFC-51A4-A8DF-5EF2CC89D26A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589998" y="1178585"/>
            <a:ext cx="2690409" cy="66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0E161D-AE63-EC61-45A7-19C602E7759E}"/>
                  </a:ext>
                </a:extLst>
              </p:cNvPr>
              <p:cNvSpPr txBox="1"/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0E161D-AE63-EC61-45A7-19C602E77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64CDCF-B4CD-4274-2293-3565FB3A26C9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53330" y="5872370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9A27C03-CEB3-ACB7-3319-6D39F923A330}"/>
              </a:ext>
            </a:extLst>
          </p:cNvPr>
          <p:cNvCxnSpPr>
            <a:cxnSpLocks/>
            <a:stCxn id="8" idx="0"/>
            <a:endCxn id="22" idx="2"/>
          </p:cNvCxnSpPr>
          <p:nvPr/>
        </p:nvCxnSpPr>
        <p:spPr>
          <a:xfrm rot="5400000" flipH="1" flipV="1">
            <a:off x="3129719" y="4888826"/>
            <a:ext cx="343773" cy="229655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2719CF-FFD9-0949-4201-A4917EC89D74}"/>
                  </a:ext>
                </a:extLst>
              </p:cNvPr>
              <p:cNvSpPr txBox="1"/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2719CF-FFD9-0949-4201-A4917EC89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4705CC-C98E-4E58-83F5-4F7813845E58}"/>
                  </a:ext>
                </a:extLst>
              </p:cNvPr>
              <p:cNvSpPr txBox="1"/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C4705CC-C98E-4E58-83F5-4F7813845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DF0CC7-3801-7F89-130F-110EDCD1C05B}"/>
                  </a:ext>
                </a:extLst>
              </p:cNvPr>
              <p:cNvSpPr txBox="1"/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CDF0CC7-3801-7F89-130F-110EDCD1C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05AB797-0D03-911C-7D84-CFBFE7BA1FFC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1444298" y="4462989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62D4B7-FB79-D812-8651-9B03F6253C10}"/>
                  </a:ext>
                </a:extLst>
              </p:cNvPr>
              <p:cNvSpPr txBox="1"/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62D4B7-FB79-D812-8651-9B03F6253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C4856E-4F86-79AC-1797-75B5416D9655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449881" y="4846749"/>
            <a:ext cx="0" cy="6953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C623761-FAA8-4075-DF62-AF0C0FBC4ACA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3833777" y="4555918"/>
            <a:ext cx="169027" cy="381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C333DD-0F11-A4A0-7382-D5ED04DFAB73}"/>
                  </a:ext>
                </a:extLst>
              </p:cNvPr>
              <p:cNvSpPr txBox="1"/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C333DD-0F11-A4A0-7382-D5ED04DFA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855326-CDA1-F63F-9AE7-E53DBC86D16E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449880" y="4013804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53F0C0-DB1B-F448-A2E1-50489BD4BD75}"/>
                  </a:ext>
                </a:extLst>
              </p:cNvPr>
              <p:cNvSpPr txBox="1"/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53F0C0-DB1B-F448-A2E1-50489BD4B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0A3AD7-6D60-ED1C-83D0-76391B0BFBD1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4449880" y="3402491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E1CE2F-BB0F-43A5-1E7C-5981FE6B8572}"/>
                  </a:ext>
                </a:extLst>
              </p:cNvPr>
              <p:cNvSpPr txBox="1"/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E1CE2F-BB0F-43A5-1E7C-5981FE6B8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1F3976C-F462-322E-5499-4A947E3D7EC2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H="1" flipV="1">
            <a:off x="6621318" y="1369865"/>
            <a:ext cx="2" cy="2892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BD3465-D7AF-4140-0898-19F67BBFE324}"/>
                  </a:ext>
                </a:extLst>
              </p:cNvPr>
              <p:cNvSpPr txBox="1"/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BD3465-D7AF-4140-0898-19F67BBFE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E97CC9C-9604-4E30-9058-CF11A0AC797F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5400000" flipH="1" flipV="1">
            <a:off x="4237937" y="3823064"/>
            <a:ext cx="301316" cy="44705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C4A768-FFCD-B0A0-E405-AA77601AB262}"/>
                  </a:ext>
                </a:extLst>
              </p:cNvPr>
              <p:cNvSpPr txBox="1"/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C4A768-FFCD-B0A0-E405-AA77601AB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EAA4407-2214-23F1-5BE7-616989D7E350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6623860" y="4869189"/>
            <a:ext cx="4021" cy="7153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155589-7777-D4F9-9CEC-F699349587B2}"/>
                  </a:ext>
                </a:extLst>
              </p:cNvPr>
              <p:cNvSpPr txBox="1"/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155589-7777-D4F9-9CEC-F69934958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1198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DD77147-999B-BDD9-3CD5-FF4E760C71F2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H="1" flipV="1">
            <a:off x="6621320" y="4042701"/>
            <a:ext cx="6561" cy="45715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472ABB-9BFA-D98E-7093-ED7D8E237079}"/>
                  </a:ext>
                </a:extLst>
              </p:cNvPr>
              <p:cNvSpPr txBox="1"/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472ABB-9BFA-D98E-7093-ED7D8E237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E52AB1-17F7-40BD-FFC1-6EC150F6AC6D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6621320" y="3423067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7A19ED1-0281-936F-A45B-146860DBB543}"/>
                  </a:ext>
                </a:extLst>
              </p:cNvPr>
              <p:cNvSpPr txBox="1"/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7A19ED1-0281-936F-A45B-146860DBB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9FF8B4F-BE5C-7005-EC12-394FE78928DF}"/>
              </a:ext>
            </a:extLst>
          </p:cNvPr>
          <p:cNvCxnSpPr>
            <a:cxnSpLocks/>
            <a:stCxn id="43" idx="0"/>
            <a:endCxn id="33" idx="1"/>
          </p:cNvCxnSpPr>
          <p:nvPr/>
        </p:nvCxnSpPr>
        <p:spPr>
          <a:xfrm rot="5400000" flipH="1" flipV="1">
            <a:off x="5218788" y="1074830"/>
            <a:ext cx="488939" cy="202675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430DA9-5D9F-80CA-FF01-A0549C36CE33}"/>
                  </a:ext>
                </a:extLst>
              </p:cNvPr>
              <p:cNvSpPr txBox="1"/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430DA9-5D9F-80CA-FF01-A0549C36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44B5CB-41FE-320B-4B50-DC994C299CC2}"/>
              </a:ext>
            </a:extLst>
          </p:cNvPr>
          <p:cNvCxnSpPr>
            <a:cxnSpLocks/>
            <a:stCxn id="45" idx="0"/>
            <a:endCxn id="33" idx="2"/>
          </p:cNvCxnSpPr>
          <p:nvPr/>
        </p:nvCxnSpPr>
        <p:spPr>
          <a:xfrm flipV="1">
            <a:off x="6621318" y="2028404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7CAE1BA-F404-B279-1CA7-814CCA5C83DA}"/>
                  </a:ext>
                </a:extLst>
              </p:cNvPr>
              <p:cNvSpPr txBox="1"/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7CAE1BA-F404-B279-1CA7-814CCA5C8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A501709-42F5-AFA1-5B6A-8E17043D10AF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6962228" y="1185199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F3CC087-5EF2-83A8-F533-7B7A43576EA6}"/>
                  </a:ext>
                </a:extLst>
              </p:cNvPr>
              <p:cNvSpPr txBox="1"/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F3CC087-5EF2-83A8-F533-7B7A43576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AEE34E66-73AB-D5AC-405C-AC90C9C7DEB1}"/>
              </a:ext>
            </a:extLst>
          </p:cNvPr>
          <p:cNvCxnSpPr>
            <a:cxnSpLocks/>
            <a:stCxn id="49" idx="0"/>
            <a:endCxn id="37" idx="1"/>
          </p:cNvCxnSpPr>
          <p:nvPr/>
        </p:nvCxnSpPr>
        <p:spPr>
          <a:xfrm rot="5400000" flipH="1" flipV="1">
            <a:off x="6008034" y="4566987"/>
            <a:ext cx="161399" cy="39647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33F39E72-DA86-5497-8370-8EB8BDC3C51F}"/>
              </a:ext>
            </a:extLst>
          </p:cNvPr>
          <p:cNvCxnSpPr>
            <a:cxnSpLocks/>
            <a:stCxn id="6" idx="3"/>
            <a:endCxn id="49" idx="2"/>
          </p:cNvCxnSpPr>
          <p:nvPr/>
        </p:nvCxnSpPr>
        <p:spPr>
          <a:xfrm flipV="1">
            <a:off x="676554" y="5169087"/>
            <a:ext cx="5213943" cy="224671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1E98FCB2-B0A2-E3CF-005F-A7056DA58D15}"/>
              </a:ext>
            </a:extLst>
          </p:cNvPr>
          <p:cNvCxnSpPr>
            <a:cxnSpLocks/>
            <a:stCxn id="6" idx="3"/>
            <a:endCxn id="26" idx="2"/>
          </p:cNvCxnSpPr>
          <p:nvPr/>
        </p:nvCxnSpPr>
        <p:spPr>
          <a:xfrm flipV="1">
            <a:off x="676554" y="5154275"/>
            <a:ext cx="3051057" cy="239483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CA04A0C-FF61-4748-CDF1-E142D3E254B2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676554" y="5154276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5DA6FD6-2693-E9EE-94FB-69AC18D94558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147108" y="2205809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6A37B33-CB66-C203-E1D3-9F59656B1C01}"/>
              </a:ext>
            </a:extLst>
          </p:cNvPr>
          <p:cNvCxnSpPr>
            <a:cxnSpLocks/>
            <a:stCxn id="31" idx="0"/>
            <a:endCxn id="43" idx="2"/>
          </p:cNvCxnSpPr>
          <p:nvPr/>
        </p:nvCxnSpPr>
        <p:spPr>
          <a:xfrm flipH="1" flipV="1">
            <a:off x="4449879" y="2655842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1DB6D76-D209-BE6D-BA63-707898DB48E0}"/>
              </a:ext>
            </a:extLst>
          </p:cNvPr>
          <p:cNvCxnSpPr>
            <a:cxnSpLocks/>
            <a:stCxn id="41" idx="0"/>
            <a:endCxn id="45" idx="2"/>
          </p:cNvCxnSpPr>
          <p:nvPr/>
        </p:nvCxnSpPr>
        <p:spPr>
          <a:xfrm flipH="1" flipV="1">
            <a:off x="6621318" y="2671610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F4B16F9-7D67-10E6-A2A0-793C1EBEA045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147109" y="2860552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5BA03CB-4C2A-A930-C4D9-A4E872BC8541}"/>
              </a:ext>
            </a:extLst>
          </p:cNvPr>
          <p:cNvSpPr txBox="1"/>
          <p:nvPr/>
        </p:nvSpPr>
        <p:spPr>
          <a:xfrm>
            <a:off x="3147976" y="6026407"/>
            <a:ext cx="2346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00B050"/>
                </a:solidFill>
              </a:rPr>
              <a:t>Percentage of potential memory</a:t>
            </a:r>
          </a:p>
          <a:p>
            <a:pPr algn="ctr"/>
            <a:r>
              <a:rPr lang="en-PH" b="1" dirty="0">
                <a:solidFill>
                  <a:srgbClr val="00B050"/>
                </a:solidFill>
              </a:rPr>
              <a:t>to remember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752BE06-5288-8FF7-CCC1-A5E0C982B526}"/>
              </a:ext>
            </a:extLst>
          </p:cNvPr>
          <p:cNvSpPr txBox="1"/>
          <p:nvPr/>
        </p:nvSpPr>
        <p:spPr>
          <a:xfrm>
            <a:off x="5592872" y="6070487"/>
            <a:ext cx="1767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FFC000"/>
                </a:solidFill>
              </a:rPr>
              <a:t>Potential long term memory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C73218A-D0BE-A03A-AC6E-B1C76FB02AA0}"/>
              </a:ext>
            </a:extLst>
          </p:cNvPr>
          <p:cNvSpPr/>
          <p:nvPr/>
        </p:nvSpPr>
        <p:spPr>
          <a:xfrm>
            <a:off x="3272073" y="1655399"/>
            <a:ext cx="2048229" cy="4315275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4D675AA-FDDB-0136-6013-FB6C7DB42013}"/>
              </a:ext>
            </a:extLst>
          </p:cNvPr>
          <p:cNvSpPr txBox="1"/>
          <p:nvPr/>
        </p:nvSpPr>
        <p:spPr>
          <a:xfrm>
            <a:off x="7719769" y="2772629"/>
            <a:ext cx="466187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This is done using the exact same method we used earlier, when we determined what percentage of the </a:t>
            </a:r>
            <a:r>
              <a:rPr lang="en-PH" sz="2400" b="1" dirty="0">
                <a:solidFill>
                  <a:srgbClr val="00B050"/>
                </a:solidFill>
              </a:rPr>
              <a:t>Long-Term Memory </a:t>
            </a:r>
            <a:r>
              <a:rPr lang="en-PH" sz="2400" dirty="0"/>
              <a:t>to remember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9CB1CA6-DF96-4703-1578-0CBF3E357257}"/>
              </a:ext>
            </a:extLst>
          </p:cNvPr>
          <p:cNvSpPr/>
          <p:nvPr/>
        </p:nvSpPr>
        <p:spPr>
          <a:xfrm>
            <a:off x="5452521" y="1658013"/>
            <a:ext cx="2048229" cy="4315275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754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 animBg="1"/>
      <p:bldP spid="24" grpId="0" animBg="1"/>
      <p:bldP spid="6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9E968-CE8F-8FED-D2E9-B7E39039E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018A6-7A11-52D8-76F4-771A8A292197}"/>
              </a:ext>
            </a:extLst>
          </p:cNvPr>
          <p:cNvSpPr txBox="1">
            <a:spLocks/>
          </p:cNvSpPr>
          <p:nvPr/>
        </p:nvSpPr>
        <p:spPr>
          <a:xfrm>
            <a:off x="777186" y="1597232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7359B73-F0AF-40C9-6F55-99967EC2F73C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65864" y="1171690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69288-DB91-CAB4-F03D-18C7E60A508D}"/>
                  </a:ext>
                </a:extLst>
              </p:cNvPr>
              <p:cNvSpPr txBox="1"/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C69288-DB91-CAB4-F03D-18C7E60A5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986AE7-493C-814C-B3A0-EA9E9363673A}"/>
                  </a:ext>
                </a:extLst>
              </p:cNvPr>
              <p:cNvSpPr txBox="1"/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986AE7-493C-814C-B3A0-EA9E9363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4E3404-00C2-9779-F3D9-64D05BC48AF0}"/>
                  </a:ext>
                </a:extLst>
              </p:cNvPr>
              <p:cNvSpPr txBox="1"/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4E3404-00C2-9779-F3D9-64D05BC48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4C51B4-4FA0-6618-BE89-6532711B95D3}"/>
                  </a:ext>
                </a:extLst>
              </p:cNvPr>
              <p:cNvSpPr txBox="1"/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4C51B4-4FA0-6618-BE89-6532711B9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BB59C3-4054-AED7-4A6C-38D669682C27}"/>
                  </a:ext>
                </a:extLst>
              </p:cNvPr>
              <p:cNvSpPr txBox="1"/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BB59C3-4054-AED7-4A6C-38D669682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775635-FEC9-3D58-F710-E7A894A40495}"/>
                  </a:ext>
                </a:extLst>
              </p:cNvPr>
              <p:cNvSpPr txBox="1"/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775635-FEC9-3D58-F710-E7A894A40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DC52D7-F126-5367-01DB-8F4EBB6EEFA9}"/>
                  </a:ext>
                </a:extLst>
              </p:cNvPr>
              <p:cNvSpPr txBox="1"/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DC52D7-F126-5367-01DB-8F4EBB6EE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8D8D08-6255-4447-BF0E-ED6527D2FEDE}"/>
                  </a:ext>
                </a:extLst>
              </p:cNvPr>
              <p:cNvSpPr txBox="1"/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8D8D08-6255-4447-BF0E-ED6527D2F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45E0ED-580E-62A0-7C9A-3A461A26864C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53331" y="4022434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A47370-1240-69C3-28D1-E2415F355FFD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53330" y="4846460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1BDEC6-85CE-B678-63A0-3256FF2A4D5D}"/>
                  </a:ext>
                </a:extLst>
              </p:cNvPr>
              <p:cNvSpPr txBox="1"/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1BDEC6-85CE-B678-63A0-3256FF2A4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67EE0D-19BE-DD2D-D641-030107A2FEE9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147108" y="1363251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237C45-9051-07B0-6F3D-4D7BCEAC698E}"/>
                  </a:ext>
                </a:extLst>
              </p:cNvPr>
              <p:cNvSpPr txBox="1"/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1237C45-9051-07B0-6F3D-4D7BCEAC6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536D04-AB0D-939B-C8E4-56F56B333124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298625" y="1178585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34A7B7-2665-D903-A23E-A25A12B67890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589998" y="1178585"/>
            <a:ext cx="2690409" cy="66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CE8FA1-195C-1F4D-3FBF-97B8305F3905}"/>
                  </a:ext>
                </a:extLst>
              </p:cNvPr>
              <p:cNvSpPr txBox="1"/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CE8FA1-195C-1F4D-3FBF-97B8305F3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F70591-FF77-5FA2-43CF-43EA5ABABD13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53330" y="5872370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16A1C72-9452-B453-194E-30490A8B28C7}"/>
              </a:ext>
            </a:extLst>
          </p:cNvPr>
          <p:cNvCxnSpPr>
            <a:cxnSpLocks/>
            <a:stCxn id="8" idx="0"/>
            <a:endCxn id="22" idx="2"/>
          </p:cNvCxnSpPr>
          <p:nvPr/>
        </p:nvCxnSpPr>
        <p:spPr>
          <a:xfrm rot="5400000" flipH="1" flipV="1">
            <a:off x="3129719" y="4888826"/>
            <a:ext cx="343773" cy="229655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FA1EDC-6147-8D32-94EF-8B0AD9484C50}"/>
                  </a:ext>
                </a:extLst>
              </p:cNvPr>
              <p:cNvSpPr txBox="1"/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FA1EDC-6147-8D32-94EF-8B0AD9484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365E72-7FD3-756C-8A15-137AFA612CB0}"/>
                  </a:ext>
                </a:extLst>
              </p:cNvPr>
              <p:cNvSpPr txBox="1"/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365E72-7FD3-756C-8A15-137AFA612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BC3BAF-22E2-9E4C-78B4-BA87BF43A386}"/>
                  </a:ext>
                </a:extLst>
              </p:cNvPr>
              <p:cNvSpPr txBox="1"/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BC3BAF-22E2-9E4C-78B4-BA87BF43A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FF739E2-3B93-95CA-7B1A-B7AB078F564E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1444298" y="4462989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6DF258-336F-A26A-053B-BD9FE502ED51}"/>
                  </a:ext>
                </a:extLst>
              </p:cNvPr>
              <p:cNvSpPr txBox="1"/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6DF258-336F-A26A-053B-BD9FE502E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DC42AD-CBA4-322D-CA94-8771A3114E00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449881" y="4846749"/>
            <a:ext cx="0" cy="6953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E1EA60D-D4A6-E21B-01C7-06BDA3D64F17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3833777" y="4555918"/>
            <a:ext cx="169027" cy="381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815532-F85E-4837-AE44-84B042E0965F}"/>
                  </a:ext>
                </a:extLst>
              </p:cNvPr>
              <p:cNvSpPr txBox="1"/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815532-F85E-4837-AE44-84B042E09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52F5A8-D82B-4584-B360-058E80F9A1C4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449880" y="4013804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A8A995-E228-F65C-E9D2-7E13432B1A4B}"/>
                  </a:ext>
                </a:extLst>
              </p:cNvPr>
              <p:cNvSpPr txBox="1"/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A8A995-E228-F65C-E9D2-7E13432B1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671905C-DC9B-2DE3-C177-66FCB0F79E9B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4449880" y="3402491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A4B7AB-38D8-1A3B-43C7-B90499BD9878}"/>
                  </a:ext>
                </a:extLst>
              </p:cNvPr>
              <p:cNvSpPr txBox="1"/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A4B7AB-38D8-1A3B-43C7-B90499BD9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1FA45F3-09A6-CD69-5A94-FEAF7A965BFE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H="1" flipV="1">
            <a:off x="6621318" y="1369865"/>
            <a:ext cx="2" cy="2892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5DABE9-0036-76DB-8358-3A8CAECEC258}"/>
                  </a:ext>
                </a:extLst>
              </p:cNvPr>
              <p:cNvSpPr txBox="1"/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5DABE9-0036-76DB-8358-3A8CAECEC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163DF5F-B336-7201-69BA-7119ED29A33B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5400000" flipH="1" flipV="1">
            <a:off x="4237937" y="3823064"/>
            <a:ext cx="301316" cy="44705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3E605D-DA3A-74F7-E11E-5B03EE5EE8EB}"/>
                  </a:ext>
                </a:extLst>
              </p:cNvPr>
              <p:cNvSpPr txBox="1"/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3E605D-DA3A-74F7-E11E-5B03EE5EE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12E52F-202B-D749-3712-792AADC5B3B4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6623860" y="4869189"/>
            <a:ext cx="4021" cy="7153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BCEE4F-5A35-CB16-E676-868497B9CD9D}"/>
                  </a:ext>
                </a:extLst>
              </p:cNvPr>
              <p:cNvSpPr txBox="1"/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BCEE4F-5A35-CB16-E676-868497B9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1198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6627A0-5693-B1BA-439C-97C5D2A607BC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H="1" flipV="1">
            <a:off x="6621320" y="4042701"/>
            <a:ext cx="6561" cy="45715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6556AD-C7D7-6456-3865-9D2F130D27D2}"/>
                  </a:ext>
                </a:extLst>
              </p:cNvPr>
              <p:cNvSpPr txBox="1"/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6556AD-C7D7-6456-3865-9D2F130D2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C2BEB5B-F8E9-671C-A766-5E9ABDDAF5BD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6621320" y="3423067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87647C-5EE2-2283-26E8-839D978B38EB}"/>
                  </a:ext>
                </a:extLst>
              </p:cNvPr>
              <p:cNvSpPr txBox="1"/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C87647C-5EE2-2283-26E8-839D978B3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380CA0C8-1066-19CA-8224-11B82C7F05C0}"/>
              </a:ext>
            </a:extLst>
          </p:cNvPr>
          <p:cNvCxnSpPr>
            <a:cxnSpLocks/>
            <a:stCxn id="43" idx="0"/>
            <a:endCxn id="33" idx="1"/>
          </p:cNvCxnSpPr>
          <p:nvPr/>
        </p:nvCxnSpPr>
        <p:spPr>
          <a:xfrm rot="5400000" flipH="1" flipV="1">
            <a:off x="5218788" y="1074830"/>
            <a:ext cx="488939" cy="202675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E7BF37E-A947-E2ED-6080-8425776F7A8E}"/>
                  </a:ext>
                </a:extLst>
              </p:cNvPr>
              <p:cNvSpPr txBox="1"/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E7BF37E-A947-E2ED-6080-8425776F7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068B8C0-FC7C-C56D-3E15-72AB12B32E6F}"/>
              </a:ext>
            </a:extLst>
          </p:cNvPr>
          <p:cNvCxnSpPr>
            <a:cxnSpLocks/>
            <a:stCxn id="45" idx="0"/>
            <a:endCxn id="33" idx="2"/>
          </p:cNvCxnSpPr>
          <p:nvPr/>
        </p:nvCxnSpPr>
        <p:spPr>
          <a:xfrm flipV="1">
            <a:off x="6621318" y="2028404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6033252-AC9C-EA73-B782-BA6F1777C5D9}"/>
                  </a:ext>
                </a:extLst>
              </p:cNvPr>
              <p:cNvSpPr txBox="1"/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6033252-AC9C-EA73-B782-BA6F1777C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65418C6-EF98-5164-652C-6E6724D1E38E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6962228" y="1185199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B24D33-E5AB-07CB-D3B0-996AF30A0CE1}"/>
                  </a:ext>
                </a:extLst>
              </p:cNvPr>
              <p:cNvSpPr txBox="1"/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5B24D33-E5AB-07CB-D3B0-996AF30A0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3CC6C48-A4F5-8441-26EC-8C6B3B320DF0}"/>
              </a:ext>
            </a:extLst>
          </p:cNvPr>
          <p:cNvCxnSpPr>
            <a:cxnSpLocks/>
            <a:stCxn id="49" idx="0"/>
            <a:endCxn id="37" idx="1"/>
          </p:cNvCxnSpPr>
          <p:nvPr/>
        </p:nvCxnSpPr>
        <p:spPr>
          <a:xfrm rot="5400000" flipH="1" flipV="1">
            <a:off x="6008034" y="4566987"/>
            <a:ext cx="161399" cy="39647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1C6E4D09-DF71-E3FB-96D8-EEB2BF2A966C}"/>
              </a:ext>
            </a:extLst>
          </p:cNvPr>
          <p:cNvCxnSpPr>
            <a:cxnSpLocks/>
            <a:stCxn id="6" idx="3"/>
            <a:endCxn id="49" idx="2"/>
          </p:cNvCxnSpPr>
          <p:nvPr/>
        </p:nvCxnSpPr>
        <p:spPr>
          <a:xfrm flipV="1">
            <a:off x="676554" y="5169087"/>
            <a:ext cx="5213943" cy="224671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B76B70C-9CC7-784D-3FD5-45EED6F175A3}"/>
              </a:ext>
            </a:extLst>
          </p:cNvPr>
          <p:cNvCxnSpPr>
            <a:cxnSpLocks/>
            <a:stCxn id="6" idx="3"/>
            <a:endCxn id="26" idx="2"/>
          </p:cNvCxnSpPr>
          <p:nvPr/>
        </p:nvCxnSpPr>
        <p:spPr>
          <a:xfrm flipV="1">
            <a:off x="676554" y="5154275"/>
            <a:ext cx="3051057" cy="239483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78EA8FD6-0968-D64C-709C-7C130F5031BA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676554" y="5154276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9C0F3F3-16CE-8A9E-F397-0A9E5F54436F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147108" y="2205809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4DCA5C-CC91-D996-0A8C-A7AEC03955F3}"/>
              </a:ext>
            </a:extLst>
          </p:cNvPr>
          <p:cNvCxnSpPr>
            <a:cxnSpLocks/>
            <a:stCxn id="31" idx="0"/>
            <a:endCxn id="43" idx="2"/>
          </p:cNvCxnSpPr>
          <p:nvPr/>
        </p:nvCxnSpPr>
        <p:spPr>
          <a:xfrm flipH="1" flipV="1">
            <a:off x="4449879" y="2655842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5116527-16D7-757B-40D5-D30B81E38141}"/>
              </a:ext>
            </a:extLst>
          </p:cNvPr>
          <p:cNvCxnSpPr>
            <a:cxnSpLocks/>
            <a:stCxn id="41" idx="0"/>
            <a:endCxn id="45" idx="2"/>
          </p:cNvCxnSpPr>
          <p:nvPr/>
        </p:nvCxnSpPr>
        <p:spPr>
          <a:xfrm flipH="1" flipV="1">
            <a:off x="6621318" y="2671610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517510B-3A7B-733A-034F-28C436A330FA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147109" y="2860552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0091E73-D7AD-F391-88EA-72BBB8B976C7}"/>
              </a:ext>
            </a:extLst>
          </p:cNvPr>
          <p:cNvSpPr txBox="1"/>
          <p:nvPr/>
        </p:nvSpPr>
        <p:spPr>
          <a:xfrm>
            <a:off x="3147976" y="6026407"/>
            <a:ext cx="2346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00B050"/>
                </a:solidFill>
              </a:rPr>
              <a:t>Percentage of potential memory</a:t>
            </a:r>
          </a:p>
          <a:p>
            <a:pPr algn="ctr"/>
            <a:r>
              <a:rPr lang="en-PH" b="1" dirty="0">
                <a:solidFill>
                  <a:srgbClr val="00B050"/>
                </a:solidFill>
              </a:rPr>
              <a:t>to remember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5712372-F8CB-7396-BB99-3B83038B1888}"/>
              </a:ext>
            </a:extLst>
          </p:cNvPr>
          <p:cNvSpPr txBox="1"/>
          <p:nvPr/>
        </p:nvSpPr>
        <p:spPr>
          <a:xfrm>
            <a:off x="5592872" y="6070487"/>
            <a:ext cx="1767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FFC000"/>
                </a:solidFill>
              </a:rPr>
              <a:t>Potential long term memory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3A3286A-E9B1-735E-E652-98E07AD7D710}"/>
                  </a:ext>
                </a:extLst>
              </p:cNvPr>
              <p:cNvSpPr txBox="1"/>
              <p:nvPr/>
            </p:nvSpPr>
            <p:spPr>
              <a:xfrm>
                <a:off x="7517162" y="3064740"/>
                <a:ext cx="2232493" cy="749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PH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PH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PH" sz="22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3A3286A-E9B1-735E-E652-98E07AD7D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162" y="3064740"/>
                <a:ext cx="2232493" cy="74975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874B87-6B8D-797E-7DC2-AAFFE738359A}"/>
                  </a:ext>
                </a:extLst>
              </p:cNvPr>
              <p:cNvSpPr txBox="1"/>
              <p:nvPr/>
            </p:nvSpPr>
            <p:spPr>
              <a:xfrm>
                <a:off x="7654443" y="1949168"/>
                <a:ext cx="453755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=(1 ×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2.00)+(1 ×1.65)+0.62</m:t>
                      </m:r>
                    </m:oMath>
                  </m:oMathPara>
                </a14:m>
                <a:endParaRPr lang="en-PH" sz="2200" b="1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874B87-6B8D-797E-7DC2-AAFFE7383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443" y="1949168"/>
                <a:ext cx="4537558" cy="430887"/>
              </a:xfrm>
              <a:prstGeom prst="rect">
                <a:avLst/>
              </a:prstGeom>
              <a:blipFill>
                <a:blip r:embed="rId29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05280F-E1BE-85A9-EDEF-610737714CA2}"/>
                  </a:ext>
                </a:extLst>
              </p:cNvPr>
              <p:cNvSpPr txBox="1"/>
              <p:nvPr/>
            </p:nvSpPr>
            <p:spPr>
              <a:xfrm>
                <a:off x="7500750" y="3863594"/>
                <a:ext cx="2899868" cy="807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PH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4.27</m:t>
                          </m:r>
                        </m:e>
                      </m:d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4.27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4.27</m:t>
                              </m:r>
                            </m:sup>
                          </m:sSup>
                          <m:r>
                            <a:rPr lang="en-PH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PH" sz="2200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A05280F-E1BE-85A9-EDEF-61073771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0750" y="3863594"/>
                <a:ext cx="2899868" cy="80727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441189F-81DE-2841-B753-D18264F277E2}"/>
                  </a:ext>
                </a:extLst>
              </p:cNvPr>
              <p:cNvSpPr txBox="1"/>
              <p:nvPr/>
            </p:nvSpPr>
            <p:spPr>
              <a:xfrm>
                <a:off x="7738139" y="4917741"/>
                <a:ext cx="1299535" cy="43088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PH" sz="220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441189F-81DE-2841-B753-D18264F27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139" y="4917741"/>
                <a:ext cx="1299535" cy="430887"/>
              </a:xfrm>
              <a:prstGeom prst="rect">
                <a:avLst/>
              </a:prstGeom>
              <a:blipFill>
                <a:blip r:embed="rId31"/>
                <a:stretch>
                  <a:fillRect b="-11842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94ACD99-E0A5-75C9-6785-E445D4260AF7}"/>
                  </a:ext>
                </a:extLst>
              </p:cNvPr>
              <p:cNvSpPr txBox="1"/>
              <p:nvPr/>
            </p:nvSpPr>
            <p:spPr>
              <a:xfrm>
                <a:off x="7672826" y="2506954"/>
                <a:ext cx="124789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4.27</m:t>
                      </m:r>
                    </m:oMath>
                  </m:oMathPara>
                </a14:m>
                <a:endParaRPr lang="en-PH" sz="2200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94ACD99-E0A5-75C9-6785-E445D4260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826" y="2506954"/>
                <a:ext cx="1247890" cy="43088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C3DEA520-EAE0-D0A3-77D7-C49C162FE0A5}"/>
              </a:ext>
            </a:extLst>
          </p:cNvPr>
          <p:cNvSpPr/>
          <p:nvPr/>
        </p:nvSpPr>
        <p:spPr>
          <a:xfrm>
            <a:off x="5452521" y="1658013"/>
            <a:ext cx="2048229" cy="4315275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B070D75-EDA0-D896-7210-74CA82582803}"/>
              </a:ext>
            </a:extLst>
          </p:cNvPr>
          <p:cNvSpPr/>
          <p:nvPr/>
        </p:nvSpPr>
        <p:spPr>
          <a:xfrm>
            <a:off x="3272073" y="1655399"/>
            <a:ext cx="2048229" cy="4315275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8626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 animBg="1"/>
      <p:bldP spid="24" grpId="0" animBg="1"/>
      <p:bldP spid="60" grpId="0"/>
      <p:bldP spid="61" grpId="0"/>
      <p:bldP spid="65" grpId="0"/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95A96-30BE-94CE-E4BD-077CB2A9F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E9D8-8794-2958-C790-3B4E3EC867B4}"/>
              </a:ext>
            </a:extLst>
          </p:cNvPr>
          <p:cNvSpPr txBox="1">
            <a:spLocks/>
          </p:cNvSpPr>
          <p:nvPr/>
        </p:nvSpPr>
        <p:spPr>
          <a:xfrm>
            <a:off x="777186" y="1597232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3E0F3A-2FD6-19FC-9B2E-0A7099322F2F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65864" y="1171690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B43A62-311C-4675-EF02-85CD557212DC}"/>
                  </a:ext>
                </a:extLst>
              </p:cNvPr>
              <p:cNvSpPr txBox="1"/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B43A62-311C-4675-EF02-85CD55721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1F461E-5B31-A164-1896-20F58CF1EE2F}"/>
                  </a:ext>
                </a:extLst>
              </p:cNvPr>
              <p:cNvSpPr txBox="1"/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1F461E-5B31-A164-1896-20F58CF1E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617992-FCAC-D2F7-C15E-78D15110097F}"/>
                  </a:ext>
                </a:extLst>
              </p:cNvPr>
              <p:cNvSpPr txBox="1"/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617992-FCAC-D2F7-C15E-78D151100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6E2CB6-DAA7-A0B6-90CA-82444FB9C777}"/>
                  </a:ext>
                </a:extLst>
              </p:cNvPr>
              <p:cNvSpPr txBox="1"/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F6E2CB6-DAA7-A0B6-90CA-82444FB9C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B1BB3D-A4FB-DA04-F0FA-3712D4F399DC}"/>
                  </a:ext>
                </a:extLst>
              </p:cNvPr>
              <p:cNvSpPr txBox="1"/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B1BB3D-A4FB-DA04-F0FA-3712D4F39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FA34F1-FCD4-6819-950E-F1186350D891}"/>
                  </a:ext>
                </a:extLst>
              </p:cNvPr>
              <p:cNvSpPr txBox="1"/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FA34F1-FCD4-6819-950E-F1186350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4B5DBC-278A-754D-D772-F58A83E3EABA}"/>
                  </a:ext>
                </a:extLst>
              </p:cNvPr>
              <p:cNvSpPr txBox="1"/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4B5DBC-278A-754D-D772-F58A83E3E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6257EA-BD2C-A429-CD8B-FEC33C3991D8}"/>
                  </a:ext>
                </a:extLst>
              </p:cNvPr>
              <p:cNvSpPr txBox="1"/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6257EA-BD2C-A429-CD8B-FEC33C399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96518D-C67C-F798-7B14-4AF656C52C6F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53331" y="4022434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F7B90F-1F38-F5EB-47FE-0AD3D2609696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53330" y="4846460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F4C281-C5EC-BC31-519B-D7C62572F016}"/>
                  </a:ext>
                </a:extLst>
              </p:cNvPr>
              <p:cNvSpPr txBox="1"/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F4C281-C5EC-BC31-519B-D7C62572F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655B00-4889-048D-BA8A-711883851EB8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147108" y="1363251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724E19-BCC7-5799-2731-B954902A16EE}"/>
                  </a:ext>
                </a:extLst>
              </p:cNvPr>
              <p:cNvSpPr txBox="1"/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724E19-BCC7-5799-2731-B954902A1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BCD6AE-42E9-B381-4DA4-95C8445DF9CA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298625" y="1178585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6C587E-4A08-44C7-2198-0B1D0D5D9E2C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589998" y="1178585"/>
            <a:ext cx="2690409" cy="66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73F3FF-2A7B-3AE2-A3FE-1191C5BDC29F}"/>
                  </a:ext>
                </a:extLst>
              </p:cNvPr>
              <p:cNvSpPr txBox="1"/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73F3FF-2A7B-3AE2-A3FE-1191C5BD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49F383A-7D1F-9400-31AC-E6A52BD2575E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53330" y="5872370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33F4420-2E21-DCE7-FB36-4F246C33A2A4}"/>
              </a:ext>
            </a:extLst>
          </p:cNvPr>
          <p:cNvCxnSpPr>
            <a:cxnSpLocks/>
            <a:stCxn id="8" idx="0"/>
            <a:endCxn id="22" idx="2"/>
          </p:cNvCxnSpPr>
          <p:nvPr/>
        </p:nvCxnSpPr>
        <p:spPr>
          <a:xfrm rot="5400000" flipH="1" flipV="1">
            <a:off x="3129719" y="4888826"/>
            <a:ext cx="343773" cy="229655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786398-008F-8C83-536C-63C869ACEC74}"/>
                  </a:ext>
                </a:extLst>
              </p:cNvPr>
              <p:cNvSpPr txBox="1"/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786398-008F-8C83-536C-63C869ACE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E97DA0-0C27-F231-C382-2A48767A07CD}"/>
                  </a:ext>
                </a:extLst>
              </p:cNvPr>
              <p:cNvSpPr txBox="1"/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E97DA0-0C27-F231-C382-2A48767A0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C31060-7446-8A7E-3F5C-BB88E646CFE4}"/>
                  </a:ext>
                </a:extLst>
              </p:cNvPr>
              <p:cNvSpPr txBox="1"/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C31060-7446-8A7E-3F5C-BB88E646C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457225A-2D14-77C5-4743-D8D79919299D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1444298" y="4462989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63D833-CEDC-48F9-F608-53BB810C1E7B}"/>
                  </a:ext>
                </a:extLst>
              </p:cNvPr>
              <p:cNvSpPr txBox="1"/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63D833-CEDC-48F9-F608-53BB810C1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38388A-C172-3533-7CED-1E93D31A3AED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449881" y="4846749"/>
            <a:ext cx="0" cy="6953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DB203CB-343A-5C5F-E5D7-3813BCD84C5E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3833777" y="4555918"/>
            <a:ext cx="169027" cy="381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1AEA68-BCD0-E2A7-3E21-3D7BBB7E1859}"/>
                  </a:ext>
                </a:extLst>
              </p:cNvPr>
              <p:cNvSpPr txBox="1"/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1AEA68-BCD0-E2A7-3E21-3D7BBB7E1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8D7BDD1-6C21-9775-A62E-70DD802F41FB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449880" y="4013804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72703B-7084-64A4-FDE1-D2F50353504F}"/>
                  </a:ext>
                </a:extLst>
              </p:cNvPr>
              <p:cNvSpPr txBox="1"/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72703B-7084-64A4-FDE1-D2F503535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349956-A93F-737F-EF03-31738C92B1AE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4449880" y="3402491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E9A5827-DFFE-6C25-91A5-D104C7EF52B7}"/>
                  </a:ext>
                </a:extLst>
              </p:cNvPr>
              <p:cNvSpPr txBox="1"/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E9A5827-DFFE-6C25-91A5-D104C7EF5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531AE53-00EE-7735-FBF2-FABFCB518EDE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H="1" flipV="1">
            <a:off x="6621318" y="1369865"/>
            <a:ext cx="2" cy="2892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4B64B8-7AF3-95B4-2C99-3A7992365A1E}"/>
                  </a:ext>
                </a:extLst>
              </p:cNvPr>
              <p:cNvSpPr txBox="1"/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D4B64B8-7AF3-95B4-2C99-3A799236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7DE419B-1EE0-1B94-D03E-E6BFEBC836C7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5400000" flipH="1" flipV="1">
            <a:off x="4237937" y="3823064"/>
            <a:ext cx="301316" cy="44705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AF64C2-D5F8-BD6E-685A-223CDB12BB18}"/>
                  </a:ext>
                </a:extLst>
              </p:cNvPr>
              <p:cNvSpPr txBox="1"/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AF64C2-D5F8-BD6E-685A-223CDB12B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7F456D0-91AC-EF35-F034-C40911EEE5A8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6623860" y="4869189"/>
            <a:ext cx="4021" cy="7153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9492C5-D971-F45F-F126-15CA9D7704DC}"/>
                  </a:ext>
                </a:extLst>
              </p:cNvPr>
              <p:cNvSpPr txBox="1"/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9492C5-D971-F45F-F126-15CA9D770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1198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5AC5932-F1C5-1159-A341-CF8D6E77A9B7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H="1" flipV="1">
            <a:off x="6621320" y="4042701"/>
            <a:ext cx="6561" cy="45715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B275CE-F771-9C4F-AD56-6BBDE7DF6E64}"/>
                  </a:ext>
                </a:extLst>
              </p:cNvPr>
              <p:cNvSpPr txBox="1"/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B275CE-F771-9C4F-AD56-6BBDE7DF6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DEB9B9A-4644-1DBF-F017-EB6446054D6B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6621320" y="3423067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2284FE3-5D7D-2292-A48B-B8D2851E2B2B}"/>
                  </a:ext>
                </a:extLst>
              </p:cNvPr>
              <p:cNvSpPr txBox="1"/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2284FE3-5D7D-2292-A48B-B8D2851E2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BB66DA2-DA1C-C735-DAF1-17EFB950EC34}"/>
              </a:ext>
            </a:extLst>
          </p:cNvPr>
          <p:cNvCxnSpPr>
            <a:cxnSpLocks/>
            <a:stCxn id="43" idx="0"/>
            <a:endCxn id="33" idx="1"/>
          </p:cNvCxnSpPr>
          <p:nvPr/>
        </p:nvCxnSpPr>
        <p:spPr>
          <a:xfrm rot="5400000" flipH="1" flipV="1">
            <a:off x="5218788" y="1074830"/>
            <a:ext cx="488939" cy="202675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ACD7144-ADD7-2DCB-9BF0-72F364554C18}"/>
                  </a:ext>
                </a:extLst>
              </p:cNvPr>
              <p:cNvSpPr txBox="1"/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ACD7144-ADD7-2DCB-9BF0-72F364554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D2071A5-D4FE-5881-FB76-31F9631E1B39}"/>
              </a:ext>
            </a:extLst>
          </p:cNvPr>
          <p:cNvCxnSpPr>
            <a:cxnSpLocks/>
            <a:stCxn id="45" idx="0"/>
            <a:endCxn id="33" idx="2"/>
          </p:cNvCxnSpPr>
          <p:nvPr/>
        </p:nvCxnSpPr>
        <p:spPr>
          <a:xfrm flipV="1">
            <a:off x="6621318" y="2028404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8154E50-BED3-A1DF-F8CB-8CD0294FBDA5}"/>
                  </a:ext>
                </a:extLst>
              </p:cNvPr>
              <p:cNvSpPr txBox="1"/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8154E50-BED3-A1DF-F8CB-8CD0294FB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1EA737-D2FB-018D-57AE-00F3654D5ADE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6962228" y="1185199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1FB282-0A44-B9EB-FA63-05202411F29D}"/>
                  </a:ext>
                </a:extLst>
              </p:cNvPr>
              <p:cNvSpPr txBox="1"/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41FB282-0A44-B9EB-FA63-05202411F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E161123-9662-60A5-F246-17A27E1E29BB}"/>
              </a:ext>
            </a:extLst>
          </p:cNvPr>
          <p:cNvCxnSpPr>
            <a:cxnSpLocks/>
            <a:stCxn id="49" idx="0"/>
            <a:endCxn id="37" idx="1"/>
          </p:cNvCxnSpPr>
          <p:nvPr/>
        </p:nvCxnSpPr>
        <p:spPr>
          <a:xfrm rot="5400000" flipH="1" flipV="1">
            <a:off x="6008034" y="4566987"/>
            <a:ext cx="161399" cy="39647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A1270A40-8103-F6BC-7059-83CE68D05AA1}"/>
              </a:ext>
            </a:extLst>
          </p:cNvPr>
          <p:cNvCxnSpPr>
            <a:cxnSpLocks/>
            <a:stCxn id="6" idx="3"/>
            <a:endCxn id="49" idx="2"/>
          </p:cNvCxnSpPr>
          <p:nvPr/>
        </p:nvCxnSpPr>
        <p:spPr>
          <a:xfrm flipV="1">
            <a:off x="676554" y="5169087"/>
            <a:ext cx="5213943" cy="224671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5D47F0CC-797D-72D5-9812-20A6045C1F60}"/>
              </a:ext>
            </a:extLst>
          </p:cNvPr>
          <p:cNvCxnSpPr>
            <a:cxnSpLocks/>
            <a:stCxn id="6" idx="3"/>
            <a:endCxn id="26" idx="2"/>
          </p:cNvCxnSpPr>
          <p:nvPr/>
        </p:nvCxnSpPr>
        <p:spPr>
          <a:xfrm flipV="1">
            <a:off x="676554" y="5154275"/>
            <a:ext cx="3051057" cy="239483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A936C5D8-A14C-DE09-BF05-07A6E010478F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676554" y="5154276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2A4B86D-FC7D-1A50-E627-BA59B171C7B0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147108" y="2205809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15C825-6D1F-3E97-C8E2-75B68FF87261}"/>
              </a:ext>
            </a:extLst>
          </p:cNvPr>
          <p:cNvCxnSpPr>
            <a:cxnSpLocks/>
            <a:stCxn id="31" idx="0"/>
            <a:endCxn id="43" idx="2"/>
          </p:cNvCxnSpPr>
          <p:nvPr/>
        </p:nvCxnSpPr>
        <p:spPr>
          <a:xfrm flipH="1" flipV="1">
            <a:off x="4449879" y="2655842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8C9842-C996-F0D6-0C5F-251FEEBDC904}"/>
              </a:ext>
            </a:extLst>
          </p:cNvPr>
          <p:cNvCxnSpPr>
            <a:cxnSpLocks/>
            <a:stCxn id="41" idx="0"/>
            <a:endCxn id="45" idx="2"/>
          </p:cNvCxnSpPr>
          <p:nvPr/>
        </p:nvCxnSpPr>
        <p:spPr>
          <a:xfrm flipH="1" flipV="1">
            <a:off x="6621318" y="2671610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7A6EF0B-AD3E-027C-FEE3-A42AD172F987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147109" y="2860552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AE2DA25-6370-E566-7ECD-7C82F2FB2FE0}"/>
              </a:ext>
            </a:extLst>
          </p:cNvPr>
          <p:cNvSpPr txBox="1"/>
          <p:nvPr/>
        </p:nvSpPr>
        <p:spPr>
          <a:xfrm>
            <a:off x="7719769" y="2772629"/>
            <a:ext cx="466187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This part of the LSTM unit determines how we should update the </a:t>
            </a:r>
            <a:r>
              <a:rPr lang="en-PH" sz="2400" b="1" dirty="0">
                <a:solidFill>
                  <a:srgbClr val="00B050"/>
                </a:solidFill>
              </a:rPr>
              <a:t>Long-Term memory</a:t>
            </a:r>
          </a:p>
          <a:p>
            <a:endParaRPr lang="en-PH" sz="2400" dirty="0"/>
          </a:p>
          <a:p>
            <a:r>
              <a:rPr lang="en-PH" sz="2400" dirty="0"/>
              <a:t>This is called the </a:t>
            </a:r>
            <a:r>
              <a:rPr lang="en-PH" sz="2400" b="1" dirty="0">
                <a:solidFill>
                  <a:srgbClr val="FFC000"/>
                </a:solidFill>
              </a:rPr>
              <a:t>Input Gate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E3454A2-47AF-7405-FDE9-57A3DD23A440}"/>
              </a:ext>
            </a:extLst>
          </p:cNvPr>
          <p:cNvSpPr txBox="1"/>
          <p:nvPr/>
        </p:nvSpPr>
        <p:spPr>
          <a:xfrm>
            <a:off x="3147976" y="6026407"/>
            <a:ext cx="2346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00B050"/>
                </a:solidFill>
              </a:rPr>
              <a:t>Percentage of potential memory</a:t>
            </a:r>
          </a:p>
          <a:p>
            <a:pPr algn="ctr"/>
            <a:r>
              <a:rPr lang="en-PH" b="1" dirty="0">
                <a:solidFill>
                  <a:srgbClr val="00B050"/>
                </a:solidFill>
              </a:rPr>
              <a:t>to remember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0B7DF4-3C21-6BD3-FA5D-6B5B2577ADF5}"/>
              </a:ext>
            </a:extLst>
          </p:cNvPr>
          <p:cNvSpPr txBox="1"/>
          <p:nvPr/>
        </p:nvSpPr>
        <p:spPr>
          <a:xfrm>
            <a:off x="5592872" y="6070487"/>
            <a:ext cx="1767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FFC000"/>
                </a:solidFill>
              </a:rPr>
              <a:t>Potential long term memory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2037E08-478D-CAFC-98F1-E2475ED747F3}"/>
                  </a:ext>
                </a:extLst>
              </p:cNvPr>
              <p:cNvSpPr txBox="1"/>
              <p:nvPr/>
            </p:nvSpPr>
            <p:spPr>
              <a:xfrm>
                <a:off x="7717560" y="4915770"/>
                <a:ext cx="3762442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sz="22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200" b="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H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2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200" b="0" i="1">
                              <a:latin typeface="Cambria Math" panose="02040503050406030204" pitchFamily="18" charset="0"/>
                            </a:rPr>
                            <m:t> +</m:t>
                          </m:r>
                          <m:sSub>
                            <m:sSubPr>
                              <m:ctrlPr>
                                <a:rPr lang="en-PH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2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H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sz="22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200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22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PH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22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20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2037E08-478D-CAFC-98F1-E2475ED74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560" y="4915770"/>
                <a:ext cx="3762442" cy="43088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5485B609-44C7-05FB-CB24-1B3412BFA107}"/>
              </a:ext>
            </a:extLst>
          </p:cNvPr>
          <p:cNvSpPr/>
          <p:nvPr/>
        </p:nvSpPr>
        <p:spPr>
          <a:xfrm>
            <a:off x="5452521" y="1658013"/>
            <a:ext cx="2048229" cy="4315275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E20A50B-249D-873D-047A-96C52E55E34C}"/>
              </a:ext>
            </a:extLst>
          </p:cNvPr>
          <p:cNvSpPr/>
          <p:nvPr/>
        </p:nvSpPr>
        <p:spPr>
          <a:xfrm>
            <a:off x="3272073" y="1655399"/>
            <a:ext cx="2048229" cy="4315275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606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 animBg="1"/>
      <p:bldP spid="24" grpId="0" animBg="1"/>
      <p:bldP spid="6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D9BF5-90D3-0A59-D372-A34F3855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ECA34-6DD7-B9DD-0F9A-38BA56A94357}"/>
              </a:ext>
            </a:extLst>
          </p:cNvPr>
          <p:cNvSpPr txBox="1">
            <a:spLocks/>
          </p:cNvSpPr>
          <p:nvPr/>
        </p:nvSpPr>
        <p:spPr>
          <a:xfrm>
            <a:off x="777186" y="1597232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66CC9BF-F237-7F1A-D684-F474A3B3B3FF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65864" y="1171690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9883F8-6627-4299-33D1-26D446D59440}"/>
                  </a:ext>
                </a:extLst>
              </p:cNvPr>
              <p:cNvSpPr txBox="1"/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9883F8-6627-4299-33D1-26D446D59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258" y="993919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E42E59-252F-A8D1-23DD-471A155C3FEB}"/>
                  </a:ext>
                </a:extLst>
              </p:cNvPr>
              <p:cNvSpPr txBox="1"/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E42E59-252F-A8D1-23DD-471A155C3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36" y="987024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7EB782-A72D-C38D-5E9D-CF3FA8505090}"/>
                  </a:ext>
                </a:extLst>
              </p:cNvPr>
              <p:cNvSpPr txBox="1"/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7EB782-A72D-C38D-5E9D-CF3FA8505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26" y="5209092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107222-FB3A-4CCF-8362-671171C3A3FA}"/>
                  </a:ext>
                </a:extLst>
              </p:cNvPr>
              <p:cNvSpPr txBox="1"/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107222-FB3A-4CCF-8362-671171C3A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4477128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246784-9AF9-77D6-D7E2-3318684E3454}"/>
                  </a:ext>
                </a:extLst>
              </p:cNvPr>
              <p:cNvSpPr txBox="1"/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246784-9AF9-77D6-D7E2-3318684E3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46" y="6208987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EEAEE0-BD0B-A76D-F6AA-1180CC881BFB}"/>
                  </a:ext>
                </a:extLst>
              </p:cNvPr>
              <p:cNvSpPr txBox="1"/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EEAEE0-BD0B-A76D-F6AA-1180CC88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57" y="5549205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FCAA5F-E0F6-49CE-571A-DEC486EBE77B}"/>
                  </a:ext>
                </a:extLst>
              </p:cNvPr>
              <p:cNvSpPr txBox="1"/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FCAA5F-E0F6-49CE-571A-DEC486EBE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20" y="3699269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34DF41-5FE0-EA22-59F9-BBCFB8471131}"/>
                  </a:ext>
                </a:extLst>
              </p:cNvPr>
              <p:cNvSpPr txBox="1"/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34DF41-5FE0-EA22-59F9-BBCFB8471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8" y="2491220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D3B106-E645-006F-BC81-FEB9CA6DD69B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53331" y="4022434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AC8DB9-F19F-CEBF-7CB5-874725A1E4B3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53330" y="4846460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67225B-5834-56A1-167E-DFEF97678999}"/>
                  </a:ext>
                </a:extLst>
              </p:cNvPr>
              <p:cNvSpPr txBox="1"/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67225B-5834-56A1-167E-DFEF97678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197" y="1882644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783833-9AD0-7695-3B7D-979BCF9CC60C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147108" y="1363251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428B25-D956-D9A7-6125-4C8B8CFD5D07}"/>
                  </a:ext>
                </a:extLst>
              </p:cNvPr>
              <p:cNvSpPr txBox="1"/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428B25-D956-D9A7-6125-4C8B8CFD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597" y="993919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80F865-3A1D-F5A7-62E3-CAD8BF368535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298625" y="1178585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598ACB-EA64-D468-F9AD-6964870973E1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589998" y="1178585"/>
            <a:ext cx="2690409" cy="661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B20346-B82C-8AFC-485C-A545A436EF3F}"/>
                  </a:ext>
                </a:extLst>
              </p:cNvPr>
              <p:cNvSpPr txBox="1"/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B20346-B82C-8AFC-485C-A545A436E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1000533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07764A-0999-5983-8E19-87D3CD0DF198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53330" y="5872370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C8663C0-C790-E98B-516C-4E1B3A3DAE81}"/>
              </a:ext>
            </a:extLst>
          </p:cNvPr>
          <p:cNvCxnSpPr>
            <a:cxnSpLocks/>
            <a:stCxn id="8" idx="0"/>
            <a:endCxn id="22" idx="2"/>
          </p:cNvCxnSpPr>
          <p:nvPr/>
        </p:nvCxnSpPr>
        <p:spPr>
          <a:xfrm rot="5400000" flipH="1" flipV="1">
            <a:off x="3129719" y="4888826"/>
            <a:ext cx="343773" cy="229655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AAADD0-EF1E-AE34-3EEA-B640A971C301}"/>
                  </a:ext>
                </a:extLst>
              </p:cNvPr>
              <p:cNvSpPr txBox="1"/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AAADD0-EF1E-AE34-3EEA-B640A971C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408" y="5542049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F0ABBC-16E9-916E-DF7B-3519958C019A}"/>
                  </a:ext>
                </a:extLst>
              </p:cNvPr>
              <p:cNvSpPr txBox="1"/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F0ABBC-16E9-916E-DF7B-3519958C0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70" y="4477417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014F15-A24C-BCF8-E77F-1306AE8EC8F8}"/>
                  </a:ext>
                </a:extLst>
              </p:cNvPr>
              <p:cNvSpPr txBox="1"/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A014F15-A24C-BCF8-E77F-1306AE8EC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19" y="4831111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30D781E-73D6-440B-035E-33808FAF2B9C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1444298" y="4462989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4E5A99-861C-35E8-90F7-37918509F467}"/>
                  </a:ext>
                </a:extLst>
              </p:cNvPr>
              <p:cNvSpPr txBox="1"/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4E5A99-861C-35E8-90F7-37918509F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138" y="4831110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A47849-8E89-64F9-8E81-C9E81032D34C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449881" y="4846749"/>
            <a:ext cx="0" cy="6953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0B40271-7BC1-BB42-0F4E-CCD30D24540C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3833777" y="4555918"/>
            <a:ext cx="169027" cy="381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E8A062D-3313-E743-ED5B-17DE91C2266D}"/>
                  </a:ext>
                </a:extLst>
              </p:cNvPr>
              <p:cNvSpPr txBox="1"/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E8A062D-3313-E743-ED5B-17DE91C22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690639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6FD327-5D42-F515-B588-84A3C24DE330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449880" y="4013804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8F4AD3-460C-8E08-D995-6C11B49BD73F}"/>
                  </a:ext>
                </a:extLst>
              </p:cNvPr>
              <p:cNvSpPr txBox="1"/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8F4AD3-460C-8E08-D995-6C11B49BD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9" y="3033159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06BA25-888F-D84C-0E34-B0AB14564F40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4449880" y="3402491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5E089B-3AEC-B656-3E1D-E2C51CD69E2A}"/>
                  </a:ext>
                </a:extLst>
              </p:cNvPr>
              <p:cNvSpPr txBox="1"/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5E089B-3AEC-B656-3E1D-E2C51CD69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636" y="1659072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255FEBF-249C-89BA-ABBE-D205993BD5AF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H="1" flipV="1">
            <a:off x="6621318" y="1369865"/>
            <a:ext cx="2" cy="28920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816CEB-E2DF-D5DF-9B93-87A6D8D192A2}"/>
                  </a:ext>
                </a:extLst>
              </p:cNvPr>
              <p:cNvSpPr txBox="1"/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E816CEB-E2DF-D5DF-9B93-87A6D8D19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387" y="5584506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709302C-680E-1D08-9565-59EB2E608115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5400000" flipH="1" flipV="1">
            <a:off x="4237937" y="3823064"/>
            <a:ext cx="301316" cy="447053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2BE2800-A3AD-CA43-4F4D-2D0643EBD8E3}"/>
                  </a:ext>
                </a:extLst>
              </p:cNvPr>
              <p:cNvSpPr txBox="1"/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2BE2800-A3AD-CA43-4F4D-2D0643EBD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970" y="4499857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DA0301-343C-BA3F-AC49-29C97EC372B3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6623860" y="4869189"/>
            <a:ext cx="4021" cy="7153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6B9A29-78E7-A115-C137-9063FECD0DFE}"/>
                  </a:ext>
                </a:extLst>
              </p:cNvPr>
              <p:cNvSpPr txBox="1"/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86B9A29-78E7-A115-C137-9063FECD0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51" y="3719536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1198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69482A4-B61A-A023-38C3-2D7C39964E2E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H="1" flipV="1">
            <a:off x="6621320" y="4042701"/>
            <a:ext cx="6561" cy="45715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3E18794-3248-2035-9D02-80A81A3DCBE4}"/>
                  </a:ext>
                </a:extLst>
              </p:cNvPr>
              <p:cNvSpPr txBox="1"/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3E18794-3248-2035-9D02-80A81A3DC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949" y="3053735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E164ED8-670D-D646-8C23-AC9C6F06F555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6621320" y="3423067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20E6C8-1EC0-EB28-FD5D-13E0D900BDC1}"/>
                  </a:ext>
                </a:extLst>
              </p:cNvPr>
              <p:cNvSpPr txBox="1"/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20E6C8-1EC0-EB28-FD5D-13E0D900B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968" y="2332677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1D05EDB0-D91D-36FB-672A-B37C747164A4}"/>
              </a:ext>
            </a:extLst>
          </p:cNvPr>
          <p:cNvCxnSpPr>
            <a:cxnSpLocks/>
            <a:stCxn id="43" idx="0"/>
            <a:endCxn id="33" idx="1"/>
          </p:cNvCxnSpPr>
          <p:nvPr/>
        </p:nvCxnSpPr>
        <p:spPr>
          <a:xfrm rot="5400000" flipH="1" flipV="1">
            <a:off x="5218788" y="1074830"/>
            <a:ext cx="488939" cy="202675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8C5C9ED-FC09-DBD7-FAB3-173203E31578}"/>
                  </a:ext>
                </a:extLst>
              </p:cNvPr>
              <p:cNvSpPr txBox="1"/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8C5C9ED-FC09-DBD7-FAB3-173203E31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407" y="2348445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A4E105-2B95-DA03-44B5-0095F96AEFE9}"/>
              </a:ext>
            </a:extLst>
          </p:cNvPr>
          <p:cNvCxnSpPr>
            <a:cxnSpLocks/>
            <a:stCxn id="45" idx="0"/>
            <a:endCxn id="33" idx="2"/>
          </p:cNvCxnSpPr>
          <p:nvPr/>
        </p:nvCxnSpPr>
        <p:spPr>
          <a:xfrm flipV="1">
            <a:off x="6621318" y="2028404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90A110-704C-5E1A-B5D4-50BC14CA587B}"/>
                  </a:ext>
                </a:extLst>
              </p:cNvPr>
              <p:cNvSpPr txBox="1"/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390A110-704C-5E1A-B5D4-50BC14CA5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584" y="1000533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6879AEB-4DF0-6F62-3C53-5D036FDED53D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6962228" y="1185199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4B77AC5-3EFB-C990-6D31-E0A1C12E8C00}"/>
                  </a:ext>
                </a:extLst>
              </p:cNvPr>
              <p:cNvSpPr txBox="1"/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4B77AC5-3EFB-C990-6D31-E0A1C12E8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024" y="4845922"/>
                <a:ext cx="792946" cy="3231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B8B613F-D064-3DF0-1172-F9F90A936DA6}"/>
              </a:ext>
            </a:extLst>
          </p:cNvPr>
          <p:cNvCxnSpPr>
            <a:cxnSpLocks/>
            <a:stCxn id="49" idx="0"/>
            <a:endCxn id="37" idx="1"/>
          </p:cNvCxnSpPr>
          <p:nvPr/>
        </p:nvCxnSpPr>
        <p:spPr>
          <a:xfrm rot="5400000" flipH="1" flipV="1">
            <a:off x="6008034" y="4566987"/>
            <a:ext cx="161399" cy="39647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1B4B8F9-7740-839D-6BDE-59F5A1232DD0}"/>
              </a:ext>
            </a:extLst>
          </p:cNvPr>
          <p:cNvCxnSpPr>
            <a:cxnSpLocks/>
            <a:stCxn id="6" idx="3"/>
            <a:endCxn id="49" idx="2"/>
          </p:cNvCxnSpPr>
          <p:nvPr/>
        </p:nvCxnSpPr>
        <p:spPr>
          <a:xfrm flipV="1">
            <a:off x="676554" y="5169087"/>
            <a:ext cx="5213943" cy="224671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1AB998E-1CBF-3254-A580-4193DA02A49F}"/>
              </a:ext>
            </a:extLst>
          </p:cNvPr>
          <p:cNvCxnSpPr>
            <a:cxnSpLocks/>
            <a:stCxn id="6" idx="3"/>
            <a:endCxn id="26" idx="2"/>
          </p:cNvCxnSpPr>
          <p:nvPr/>
        </p:nvCxnSpPr>
        <p:spPr>
          <a:xfrm flipV="1">
            <a:off x="676554" y="5154275"/>
            <a:ext cx="3051057" cy="239483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BB11BD8E-A2AC-E30A-2AFE-84046911B61A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676554" y="5154276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0A1B6D-F261-2B91-FE72-765647A668EA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147108" y="2205809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F7D400A-5717-D6D3-ED27-01C390C71F6A}"/>
              </a:ext>
            </a:extLst>
          </p:cNvPr>
          <p:cNvCxnSpPr>
            <a:cxnSpLocks/>
            <a:stCxn id="31" idx="0"/>
            <a:endCxn id="43" idx="2"/>
          </p:cNvCxnSpPr>
          <p:nvPr/>
        </p:nvCxnSpPr>
        <p:spPr>
          <a:xfrm flipH="1" flipV="1">
            <a:off x="4449879" y="2655842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CA81A7D-4B67-3AC9-0D9E-F57A163F4D1D}"/>
              </a:ext>
            </a:extLst>
          </p:cNvPr>
          <p:cNvCxnSpPr>
            <a:cxnSpLocks/>
            <a:stCxn id="41" idx="0"/>
            <a:endCxn id="45" idx="2"/>
          </p:cNvCxnSpPr>
          <p:nvPr/>
        </p:nvCxnSpPr>
        <p:spPr>
          <a:xfrm flipH="1" flipV="1">
            <a:off x="6621318" y="2671610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D59D992-9824-9FFC-59B7-47E1B7C27A38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147109" y="2860552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ACF4580-5E6E-3B39-671C-3283E0FAED8F}"/>
              </a:ext>
            </a:extLst>
          </p:cNvPr>
          <p:cNvSpPr txBox="1"/>
          <p:nvPr/>
        </p:nvSpPr>
        <p:spPr>
          <a:xfrm>
            <a:off x="7719769" y="2772629"/>
            <a:ext cx="466187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We now add </a:t>
            </a:r>
            <a:r>
              <a:rPr lang="en-PH" sz="2400" b="1" dirty="0"/>
              <a:t>0.97</a:t>
            </a:r>
            <a:r>
              <a:rPr lang="en-PH" sz="2400" dirty="0"/>
              <a:t> to the existing </a:t>
            </a:r>
            <a:r>
              <a:rPr lang="en-PH" sz="2400" b="1" dirty="0">
                <a:solidFill>
                  <a:srgbClr val="00B050"/>
                </a:solidFill>
              </a:rPr>
              <a:t>Long-Term Memory</a:t>
            </a:r>
          </a:p>
          <a:p>
            <a:endParaRPr lang="en-PH" sz="2400" b="1" dirty="0">
              <a:solidFill>
                <a:srgbClr val="00B050"/>
              </a:solidFill>
            </a:endParaRPr>
          </a:p>
          <a:p>
            <a:r>
              <a:rPr lang="en-PH" sz="2400" dirty="0"/>
              <a:t>And we get a new </a:t>
            </a:r>
            <a:r>
              <a:rPr lang="en-PH" sz="2400" b="1" dirty="0">
                <a:solidFill>
                  <a:srgbClr val="00B050"/>
                </a:solidFill>
              </a:rPr>
              <a:t>Long-Term Memory</a:t>
            </a:r>
            <a:r>
              <a:rPr lang="en-PH" sz="2400" dirty="0"/>
              <a:t>, </a:t>
            </a:r>
            <a:r>
              <a:rPr lang="en-PH" sz="2400" b="1" dirty="0"/>
              <a:t>2.96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560F9B3-4863-55FE-15F6-06399EA521D1}"/>
              </a:ext>
            </a:extLst>
          </p:cNvPr>
          <p:cNvSpPr txBox="1"/>
          <p:nvPr/>
        </p:nvSpPr>
        <p:spPr>
          <a:xfrm>
            <a:off x="3147976" y="6026407"/>
            <a:ext cx="2346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00B050"/>
                </a:solidFill>
              </a:rPr>
              <a:t>Percentage of potential memory</a:t>
            </a:r>
          </a:p>
          <a:p>
            <a:pPr algn="ctr"/>
            <a:r>
              <a:rPr lang="en-PH" b="1" dirty="0">
                <a:solidFill>
                  <a:srgbClr val="00B050"/>
                </a:solidFill>
              </a:rPr>
              <a:t>to remember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63CB825-63FB-E399-AF94-BD44E4845B7E}"/>
              </a:ext>
            </a:extLst>
          </p:cNvPr>
          <p:cNvSpPr txBox="1"/>
          <p:nvPr/>
        </p:nvSpPr>
        <p:spPr>
          <a:xfrm>
            <a:off x="5592872" y="6070487"/>
            <a:ext cx="1767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b="1" dirty="0">
                <a:solidFill>
                  <a:srgbClr val="FFC000"/>
                </a:solidFill>
              </a:rPr>
              <a:t>Potential long term memory 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69FA74E-C745-6751-B952-96C4FD456235}"/>
              </a:ext>
            </a:extLst>
          </p:cNvPr>
          <p:cNvSpPr/>
          <p:nvPr/>
        </p:nvSpPr>
        <p:spPr>
          <a:xfrm>
            <a:off x="5452521" y="1658013"/>
            <a:ext cx="2048229" cy="4315275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597E42C-2791-C61E-041E-69F35B244A9D}"/>
              </a:ext>
            </a:extLst>
          </p:cNvPr>
          <p:cNvSpPr/>
          <p:nvPr/>
        </p:nvSpPr>
        <p:spPr>
          <a:xfrm>
            <a:off x="3272073" y="1655399"/>
            <a:ext cx="2048229" cy="4315275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31434-124F-D7C5-EDE1-B396AD57AE91}"/>
                  </a:ext>
                </a:extLst>
              </p:cNvPr>
              <p:cNvSpPr txBox="1"/>
              <p:nvPr/>
            </p:nvSpPr>
            <p:spPr>
              <a:xfrm>
                <a:off x="7595743" y="4796606"/>
                <a:ext cx="4412901" cy="852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PH" sz="2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𝑵𝒆𝒘</m:t>
                    </m:r>
                    <m:r>
                      <a:rPr lang="en-PH" sz="2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sz="2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𝑳𝒐𝒏𝒈𝒕𝒆𝒓𝒎</m:t>
                    </m:r>
                    <m:r>
                      <a:rPr lang="en-PH" sz="2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sz="2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𝒎𝒆𝒎𝒐𝒓𝒚</m:t>
                    </m:r>
                    <m:r>
                      <a:rPr lang="en-PH" sz="2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PH" sz="2500" b="0" i="1" smtClean="0">
                        <a:latin typeface="Cambria Math" panose="02040503050406030204" pitchFamily="18" charset="0"/>
                      </a:rPr>
                      <m:t>0.97+1.99</m:t>
                    </m:r>
                  </m:oMath>
                </a14:m>
                <a:r>
                  <a:rPr lang="en-PH" sz="2500" dirty="0"/>
                  <a:t> = </a:t>
                </a:r>
                <a:r>
                  <a:rPr lang="en-PH" sz="2500" b="1" dirty="0"/>
                  <a:t>2.96</a:t>
                </a: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FE31434-124F-D7C5-EDE1-B396AD57A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743" y="4796606"/>
                <a:ext cx="4412901" cy="852926"/>
              </a:xfrm>
              <a:prstGeom prst="rect">
                <a:avLst/>
              </a:prstGeom>
              <a:blipFill>
                <a:blip r:embed="rId28"/>
                <a:stretch>
                  <a:fillRect l="-414" b="-1642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 animBg="1"/>
      <p:bldP spid="24" grpId="0" animBg="1"/>
      <p:bldP spid="62" grpId="0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4C12F03-860D-C08C-3A7B-5D0170925D0B}"/>
              </a:ext>
            </a:extLst>
          </p:cNvPr>
          <p:cNvSpPr txBox="1">
            <a:spLocks/>
          </p:cNvSpPr>
          <p:nvPr/>
        </p:nvSpPr>
        <p:spPr>
          <a:xfrm>
            <a:off x="1022748" y="1661027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A48318-2A72-2ADE-CC17-14CBD7CFF74E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911426" y="1235485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BAFFCC-495A-8A91-53A5-E76510273070}"/>
                  </a:ext>
                </a:extLst>
              </p:cNvPr>
              <p:cNvSpPr txBox="1"/>
              <p:nvPr/>
            </p:nvSpPr>
            <p:spPr>
              <a:xfrm>
                <a:off x="2254820" y="1057714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BAFFCC-495A-8A91-53A5-E76510273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820" y="1057714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D71816-BE59-62A0-0453-3DBE86BA4B41}"/>
                  </a:ext>
                </a:extLst>
              </p:cNvPr>
              <p:cNvSpPr txBox="1"/>
              <p:nvPr/>
            </p:nvSpPr>
            <p:spPr>
              <a:xfrm>
                <a:off x="579098" y="1050819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D71816-BE59-62A0-0453-3DBE86BA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98" y="1050819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9E9A76-C86E-DE30-DC7D-EBBCB15F2A27}"/>
                  </a:ext>
                </a:extLst>
              </p:cNvPr>
              <p:cNvSpPr txBox="1"/>
              <p:nvPr/>
            </p:nvSpPr>
            <p:spPr>
              <a:xfrm>
                <a:off x="589788" y="5272887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9E9A76-C86E-DE30-DC7D-EBBCB15F2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88" y="5272887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F09D09-D73E-2D5C-36AE-6FF4F56478B5}"/>
                  </a:ext>
                </a:extLst>
              </p:cNvPr>
              <p:cNvSpPr txBox="1"/>
              <p:nvPr/>
            </p:nvSpPr>
            <p:spPr>
              <a:xfrm>
                <a:off x="2057982" y="454092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F09D09-D73E-2D5C-36AE-6FF4F5647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982" y="4540923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90CD6F-505A-2E19-3D56-91D79BCC1AEB}"/>
                  </a:ext>
                </a:extLst>
              </p:cNvPr>
              <p:cNvSpPr txBox="1"/>
              <p:nvPr/>
            </p:nvSpPr>
            <p:spPr>
              <a:xfrm>
                <a:off x="2038308" y="6272782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90CD6F-505A-2E19-3D56-91D79BCC1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308" y="6272782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21FBDF-8597-B366-A741-365C93E9E6CA}"/>
                  </a:ext>
                </a:extLst>
              </p:cNvPr>
              <p:cNvSpPr txBox="1"/>
              <p:nvPr/>
            </p:nvSpPr>
            <p:spPr>
              <a:xfrm>
                <a:off x="2002419" y="561300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21FBDF-8597-B366-A741-365C93E9E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19" y="5613000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3D12CB-C6E9-C94F-2A2C-6BC1B42CA9AB}"/>
                  </a:ext>
                </a:extLst>
              </p:cNvPr>
              <p:cNvSpPr txBox="1"/>
              <p:nvPr/>
            </p:nvSpPr>
            <p:spPr>
              <a:xfrm>
                <a:off x="2057982" y="3763064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3D12CB-C6E9-C94F-2A2C-6BC1B42CA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982" y="3763064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606D50-C5FF-ED20-8932-1F1B6759BBA5}"/>
                  </a:ext>
                </a:extLst>
              </p:cNvPr>
              <p:cNvSpPr txBox="1"/>
              <p:nvPr/>
            </p:nvSpPr>
            <p:spPr>
              <a:xfrm>
                <a:off x="2051760" y="2555015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606D50-C5FF-ED20-8932-1F1B6759B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60" y="2555015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376695-3858-578B-3483-EA49C28D31E1}"/>
              </a:ext>
            </a:extLst>
          </p:cNvPr>
          <p:cNvCxnSpPr>
            <a:cxnSpLocks/>
            <a:stCxn id="8" idx="0"/>
            <a:endCxn id="11" idx="2"/>
          </p:cNvCxnSpPr>
          <p:nvPr/>
        </p:nvCxnSpPr>
        <p:spPr>
          <a:xfrm flipV="1">
            <a:off x="2398893" y="4086229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B4AD9C-2DF3-DEE4-E28E-F80B78CD0559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V="1">
            <a:off x="2398892" y="4910255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CDB122-A03C-12DC-DF36-4AE972161D6D}"/>
                  </a:ext>
                </a:extLst>
              </p:cNvPr>
              <p:cNvSpPr txBox="1"/>
              <p:nvPr/>
            </p:nvSpPr>
            <p:spPr>
              <a:xfrm>
                <a:off x="2051759" y="1946439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CDB122-A03C-12DC-DF36-4AE972161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59" y="1946439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D3034A-ABC9-A700-356C-EEA32ECE7F7B}"/>
              </a:ext>
            </a:extLst>
          </p:cNvPr>
          <p:cNvCxnSpPr>
            <a:cxnSpLocks/>
            <a:stCxn id="15" idx="0"/>
            <a:endCxn id="5" idx="2"/>
          </p:cNvCxnSpPr>
          <p:nvPr/>
        </p:nvCxnSpPr>
        <p:spPr>
          <a:xfrm flipV="1">
            <a:off x="2392670" y="1427046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CA098B-8998-DA72-C342-75B0A959D330}"/>
                  </a:ext>
                </a:extLst>
              </p:cNvPr>
              <p:cNvSpPr txBox="1"/>
              <p:nvPr/>
            </p:nvSpPr>
            <p:spPr>
              <a:xfrm>
                <a:off x="3233159" y="1057714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CCA098B-8998-DA72-C342-75B0A959D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159" y="1057714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41A94D-85A3-699C-DCDD-675F948D2F98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2544187" y="1242380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FB1552-8DC2-9B4D-FCEB-FED91F9DCE6E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3835560" y="1242380"/>
            <a:ext cx="18102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CB39B5-CA05-E989-39AE-AC79D5FD424F}"/>
                  </a:ext>
                </a:extLst>
              </p:cNvPr>
              <p:cNvSpPr txBox="1"/>
              <p:nvPr/>
            </p:nvSpPr>
            <p:spPr>
              <a:xfrm>
                <a:off x="5645799" y="1057714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CB39B5-CA05-E989-39AE-AC79D5FD4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799" y="1057714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22F468-B1AD-30BE-FF24-F4027E40C2D8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2398892" y="5936165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40201B7-4BB3-B99B-9805-DBD30987D9F0}"/>
              </a:ext>
            </a:extLst>
          </p:cNvPr>
          <p:cNvCxnSpPr>
            <a:cxnSpLocks/>
            <a:stCxn id="9" idx="0"/>
            <a:endCxn id="23" idx="2"/>
          </p:cNvCxnSpPr>
          <p:nvPr/>
        </p:nvCxnSpPr>
        <p:spPr>
          <a:xfrm rot="5400000" flipH="1" flipV="1">
            <a:off x="3377872" y="4955212"/>
            <a:ext cx="338591" cy="22965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9DAC0A-1921-1D74-BBDB-3FB30ECF1E52}"/>
                  </a:ext>
                </a:extLst>
              </p:cNvPr>
              <p:cNvSpPr txBox="1"/>
              <p:nvPr/>
            </p:nvSpPr>
            <p:spPr>
              <a:xfrm>
                <a:off x="4298969" y="561102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9DAC0A-1921-1D74-BBDB-3FB30ECF1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69" y="5611026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7EB57C-7C3B-A06C-A157-30F97DDF9C58}"/>
                  </a:ext>
                </a:extLst>
              </p:cNvPr>
              <p:cNvSpPr txBox="1"/>
              <p:nvPr/>
            </p:nvSpPr>
            <p:spPr>
              <a:xfrm>
                <a:off x="4354532" y="4541212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7EB57C-7C3B-A06C-A157-30F97DDF9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32" y="4541212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94872A2-B778-E942-8C78-521C69006552}"/>
                  </a:ext>
                </a:extLst>
              </p:cNvPr>
              <p:cNvSpPr txBox="1"/>
              <p:nvPr/>
            </p:nvSpPr>
            <p:spPr>
              <a:xfrm>
                <a:off x="1094581" y="489490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94872A2-B778-E942-8C78-521C69006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581" y="4894906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412F77B-E751-6E1A-BF32-EF67F02A8359}"/>
              </a:ext>
            </a:extLst>
          </p:cNvPr>
          <p:cNvCxnSpPr>
            <a:cxnSpLocks/>
            <a:stCxn id="25" idx="0"/>
            <a:endCxn id="8" idx="1"/>
          </p:cNvCxnSpPr>
          <p:nvPr/>
        </p:nvCxnSpPr>
        <p:spPr>
          <a:xfrm rot="5400000" flipH="1" flipV="1">
            <a:off x="1689860" y="4526784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1C1E84-943C-D87D-2A9C-6079BF7BA7ED}"/>
                  </a:ext>
                </a:extLst>
              </p:cNvPr>
              <p:cNvSpPr txBox="1"/>
              <p:nvPr/>
            </p:nvSpPr>
            <p:spPr>
              <a:xfrm>
                <a:off x="3325700" y="489490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1C1E84-943C-D87D-2A9C-6079BF7BA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700" y="4894906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1D1885-8AFC-032A-AD65-DD437C826B49}"/>
              </a:ext>
            </a:extLst>
          </p:cNvPr>
          <p:cNvCxnSpPr>
            <a:cxnSpLocks/>
            <a:stCxn id="23" idx="0"/>
            <a:endCxn id="24" idx="2"/>
          </p:cNvCxnSpPr>
          <p:nvPr/>
        </p:nvCxnSpPr>
        <p:spPr>
          <a:xfrm flipV="1">
            <a:off x="4695442" y="4910544"/>
            <a:ext cx="1" cy="70048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F947545-A874-29B9-8FB1-307FAAB0868A}"/>
              </a:ext>
            </a:extLst>
          </p:cNvPr>
          <p:cNvCxnSpPr>
            <a:cxnSpLocks/>
            <a:stCxn id="27" idx="0"/>
            <a:endCxn id="24" idx="1"/>
          </p:cNvCxnSpPr>
          <p:nvPr/>
        </p:nvCxnSpPr>
        <p:spPr>
          <a:xfrm rot="5400000" flipH="1" flipV="1">
            <a:off x="3953838" y="4494213"/>
            <a:ext cx="169028" cy="632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D5610E-9229-42EE-D646-575CE2445D48}"/>
                  </a:ext>
                </a:extLst>
              </p:cNvPr>
              <p:cNvSpPr txBox="1"/>
              <p:nvPr/>
            </p:nvSpPr>
            <p:spPr>
              <a:xfrm>
                <a:off x="4354531" y="3754434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2D5610E-9229-42EE-D646-575CE2445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31" y="3754434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B13C23B-731C-DE7C-5616-FBF4300B0DDF}"/>
              </a:ext>
            </a:extLst>
          </p:cNvPr>
          <p:cNvCxnSpPr>
            <a:cxnSpLocks/>
            <a:stCxn id="24" idx="0"/>
            <a:endCxn id="30" idx="2"/>
          </p:cNvCxnSpPr>
          <p:nvPr/>
        </p:nvCxnSpPr>
        <p:spPr>
          <a:xfrm flipH="1" flipV="1">
            <a:off x="4695442" y="4077599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83F922-CE92-8160-D63C-53F7E4FF8193}"/>
                  </a:ext>
                </a:extLst>
              </p:cNvPr>
              <p:cNvSpPr txBox="1"/>
              <p:nvPr/>
            </p:nvSpPr>
            <p:spPr>
              <a:xfrm>
                <a:off x="4354531" y="3096954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783F922-CE92-8160-D63C-53F7E4FF8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31" y="3096954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21F456-577C-C90D-46F0-173075B92AEA}"/>
              </a:ext>
            </a:extLst>
          </p:cNvPr>
          <p:cNvCxnSpPr>
            <a:cxnSpLocks/>
            <a:stCxn id="30" idx="0"/>
            <a:endCxn id="32" idx="2"/>
          </p:cNvCxnSpPr>
          <p:nvPr/>
        </p:nvCxnSpPr>
        <p:spPr>
          <a:xfrm flipV="1">
            <a:off x="4695442" y="3466286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3C1F379-96D6-ABFA-5684-0D1956269C29}"/>
                  </a:ext>
                </a:extLst>
              </p:cNvPr>
              <p:cNvSpPr txBox="1"/>
              <p:nvPr/>
            </p:nvSpPr>
            <p:spPr>
              <a:xfrm>
                <a:off x="5842028" y="1693970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3C1F379-96D6-ABFA-5684-0D1956269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28" y="1693970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344CC2-A8B1-4C60-FC81-6701A6A925DF}"/>
              </a:ext>
            </a:extLst>
          </p:cNvPr>
          <p:cNvCxnSpPr>
            <a:cxnSpLocks/>
            <a:stCxn id="34" idx="0"/>
            <a:endCxn id="20" idx="2"/>
          </p:cNvCxnSpPr>
          <p:nvPr/>
        </p:nvCxnSpPr>
        <p:spPr>
          <a:xfrm flipH="1" flipV="1">
            <a:off x="5986710" y="1427046"/>
            <a:ext cx="2" cy="2669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D0DD8A2-827B-B67C-C139-CAE8120563D4}"/>
                  </a:ext>
                </a:extLst>
              </p:cNvPr>
              <p:cNvSpPr txBox="1"/>
              <p:nvPr/>
            </p:nvSpPr>
            <p:spPr>
              <a:xfrm>
                <a:off x="5592779" y="5619404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D0DD8A2-827B-B67C-C139-CAE812056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779" y="5619404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E53FBEE-C6CA-CFCE-A827-4CA2C112F128}"/>
              </a:ext>
            </a:extLst>
          </p:cNvPr>
          <p:cNvCxnSpPr>
            <a:cxnSpLocks/>
            <a:stCxn id="9" idx="0"/>
            <a:endCxn id="36" idx="2"/>
          </p:cNvCxnSpPr>
          <p:nvPr/>
        </p:nvCxnSpPr>
        <p:spPr>
          <a:xfrm rot="5400000" flipH="1" flipV="1">
            <a:off x="4028966" y="4312496"/>
            <a:ext cx="330213" cy="35903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0B3E4E3-D7D4-DDB7-654F-81CE34FD479B}"/>
                  </a:ext>
                </a:extLst>
              </p:cNvPr>
              <p:cNvSpPr txBox="1"/>
              <p:nvPr/>
            </p:nvSpPr>
            <p:spPr>
              <a:xfrm>
                <a:off x="5648341" y="455703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0B3E4E3-D7D4-DDB7-654F-81CE34FD4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341" y="4557038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02626FE-10CB-8829-98B1-1118C3695DF0}"/>
              </a:ext>
            </a:extLst>
          </p:cNvPr>
          <p:cNvCxnSpPr>
            <a:cxnSpLocks/>
            <a:stCxn id="36" idx="0"/>
            <a:endCxn id="38" idx="2"/>
          </p:cNvCxnSpPr>
          <p:nvPr/>
        </p:nvCxnSpPr>
        <p:spPr>
          <a:xfrm flipV="1">
            <a:off x="5989252" y="4926370"/>
            <a:ext cx="0" cy="69303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F7A119-C7A9-C3B4-AE75-DC0896BBC89A}"/>
                  </a:ext>
                </a:extLst>
              </p:cNvPr>
              <p:cNvSpPr txBox="1"/>
              <p:nvPr/>
            </p:nvSpPr>
            <p:spPr>
              <a:xfrm>
                <a:off x="5485343" y="3754434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4F7A119-C7A9-C3B4-AE75-DC0896BBC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343" y="3754434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1198" b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5C1CEB7-2E51-BC99-B63B-88C4541E23E4}"/>
              </a:ext>
            </a:extLst>
          </p:cNvPr>
          <p:cNvCxnSpPr>
            <a:cxnSpLocks/>
            <a:stCxn id="38" idx="0"/>
            <a:endCxn id="40" idx="2"/>
          </p:cNvCxnSpPr>
          <p:nvPr/>
        </p:nvCxnSpPr>
        <p:spPr>
          <a:xfrm flipH="1" flipV="1">
            <a:off x="5986712" y="4077599"/>
            <a:ext cx="2540" cy="47943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F3D88E9-AF02-D601-6217-B9A7AE7D99E6}"/>
                  </a:ext>
                </a:extLst>
              </p:cNvPr>
              <p:cNvSpPr txBox="1"/>
              <p:nvPr/>
            </p:nvSpPr>
            <p:spPr>
              <a:xfrm>
                <a:off x="5648341" y="3088633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F3D88E9-AF02-D601-6217-B9A7AE7D9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341" y="3088633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2564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3C8C6DA-0CF0-3B53-DC48-048321D726B5}"/>
              </a:ext>
            </a:extLst>
          </p:cNvPr>
          <p:cNvCxnSpPr>
            <a:cxnSpLocks/>
            <a:stCxn id="40" idx="0"/>
            <a:endCxn id="42" idx="2"/>
          </p:cNvCxnSpPr>
          <p:nvPr/>
        </p:nvCxnSpPr>
        <p:spPr>
          <a:xfrm flipV="1">
            <a:off x="5986712" y="3457965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1394AE-7D8C-5FFF-A8B2-8EE314D3A8C8}"/>
                  </a:ext>
                </a:extLst>
              </p:cNvPr>
              <p:cNvSpPr txBox="1"/>
              <p:nvPr/>
            </p:nvSpPr>
            <p:spPr>
              <a:xfrm>
                <a:off x="4354530" y="2396472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1394AE-7D8C-5FFF-A8B2-8EE314D3A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530" y="2396472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763EA0E-9CFB-DF43-B3B3-D274E0997D55}"/>
              </a:ext>
            </a:extLst>
          </p:cNvPr>
          <p:cNvCxnSpPr>
            <a:cxnSpLocks/>
            <a:stCxn id="44" idx="0"/>
            <a:endCxn id="34" idx="1"/>
          </p:cNvCxnSpPr>
          <p:nvPr/>
        </p:nvCxnSpPr>
        <p:spPr>
          <a:xfrm rot="5400000" flipH="1" flipV="1">
            <a:off x="5009816" y="1564261"/>
            <a:ext cx="517836" cy="114658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D6A33C7-4F2C-AB15-EE99-7E58837306E9}"/>
                  </a:ext>
                </a:extLst>
              </p:cNvPr>
              <p:cNvSpPr txBox="1"/>
              <p:nvPr/>
            </p:nvSpPr>
            <p:spPr>
              <a:xfrm>
                <a:off x="5645799" y="2383343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D6A33C7-4F2C-AB15-EE99-7E5883730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799" y="2383343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6F5D1F-D571-993C-0201-6C0053D4E004}"/>
              </a:ext>
            </a:extLst>
          </p:cNvPr>
          <p:cNvCxnSpPr>
            <a:cxnSpLocks/>
            <a:stCxn id="46" idx="0"/>
            <a:endCxn id="34" idx="2"/>
          </p:cNvCxnSpPr>
          <p:nvPr/>
        </p:nvCxnSpPr>
        <p:spPr>
          <a:xfrm flipV="1">
            <a:off x="5986710" y="2063302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73284E-66C7-6824-057C-32BB5318488D}"/>
                  </a:ext>
                </a:extLst>
              </p:cNvPr>
              <p:cNvSpPr txBox="1"/>
              <p:nvPr/>
            </p:nvSpPr>
            <p:spPr>
              <a:xfrm>
                <a:off x="6820976" y="1057714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73284E-66C7-6824-057C-32BB5318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976" y="1057714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8BBA66D-2545-FD53-CC9A-170590DB6FD6}"/>
              </a:ext>
            </a:extLst>
          </p:cNvPr>
          <p:cNvCxnSpPr>
            <a:cxnSpLocks/>
            <a:stCxn id="20" idx="3"/>
            <a:endCxn id="48" idx="1"/>
          </p:cNvCxnSpPr>
          <p:nvPr/>
        </p:nvCxnSpPr>
        <p:spPr>
          <a:xfrm>
            <a:off x="6327620" y="1242380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7071CE0-453F-156A-7FC8-EAF5CF43BF37}"/>
                  </a:ext>
                </a:extLst>
              </p:cNvPr>
              <p:cNvSpPr txBox="1"/>
              <p:nvPr/>
            </p:nvSpPr>
            <p:spPr>
              <a:xfrm>
                <a:off x="5036353" y="4913424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7071CE0-453F-156A-7FC8-EAF5CF43B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53" y="4913424"/>
                <a:ext cx="792946" cy="3231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BEC75C97-892B-DD65-6ED1-4ED39F8B95E7}"/>
              </a:ext>
            </a:extLst>
          </p:cNvPr>
          <p:cNvCxnSpPr>
            <a:cxnSpLocks/>
            <a:stCxn id="50" idx="0"/>
            <a:endCxn id="38" idx="1"/>
          </p:cNvCxnSpPr>
          <p:nvPr/>
        </p:nvCxnSpPr>
        <p:spPr>
          <a:xfrm rot="5400000" flipH="1" flipV="1">
            <a:off x="5454723" y="4719807"/>
            <a:ext cx="171720" cy="215515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39FBE1CC-0959-5B8A-65D0-7C5FF7A43108}"/>
              </a:ext>
            </a:extLst>
          </p:cNvPr>
          <p:cNvCxnSpPr>
            <a:cxnSpLocks/>
            <a:stCxn id="7" idx="3"/>
            <a:endCxn id="50" idx="2"/>
          </p:cNvCxnSpPr>
          <p:nvPr/>
        </p:nvCxnSpPr>
        <p:spPr>
          <a:xfrm flipV="1">
            <a:off x="922116" y="5236589"/>
            <a:ext cx="4510710" cy="220964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68F9FD-6390-FC05-114D-AE8631F7BC41}"/>
              </a:ext>
            </a:extLst>
          </p:cNvPr>
          <p:cNvCxnSpPr>
            <a:cxnSpLocks/>
            <a:stCxn id="7" idx="3"/>
            <a:endCxn id="27" idx="2"/>
          </p:cNvCxnSpPr>
          <p:nvPr/>
        </p:nvCxnSpPr>
        <p:spPr>
          <a:xfrm flipV="1">
            <a:off x="922116" y="5218071"/>
            <a:ext cx="2800057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6397EA0D-85E2-777E-EF98-F49CD94437BA}"/>
              </a:ext>
            </a:extLst>
          </p:cNvPr>
          <p:cNvCxnSpPr>
            <a:cxnSpLocks/>
            <a:stCxn id="7" idx="3"/>
            <a:endCxn id="25" idx="2"/>
          </p:cNvCxnSpPr>
          <p:nvPr/>
        </p:nvCxnSpPr>
        <p:spPr>
          <a:xfrm flipV="1">
            <a:off x="922116" y="5218071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52B4C34-061A-4BBE-7B36-2DC06349BC0D}"/>
              </a:ext>
            </a:extLst>
          </p:cNvPr>
          <p:cNvCxnSpPr>
            <a:cxnSpLocks/>
            <a:stCxn id="12" idx="0"/>
            <a:endCxn id="15" idx="2"/>
          </p:cNvCxnSpPr>
          <p:nvPr/>
        </p:nvCxnSpPr>
        <p:spPr>
          <a:xfrm flipH="1" flipV="1">
            <a:off x="2392670" y="2269604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BA57295-EAC1-3763-3C80-E372A7134C7E}"/>
              </a:ext>
            </a:extLst>
          </p:cNvPr>
          <p:cNvCxnSpPr>
            <a:cxnSpLocks/>
            <a:stCxn id="32" idx="0"/>
            <a:endCxn id="44" idx="2"/>
          </p:cNvCxnSpPr>
          <p:nvPr/>
        </p:nvCxnSpPr>
        <p:spPr>
          <a:xfrm flipH="1" flipV="1">
            <a:off x="4695441" y="2719637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AA09CF6-7DFE-0DA7-BD0A-A818C53D3412}"/>
              </a:ext>
            </a:extLst>
          </p:cNvPr>
          <p:cNvCxnSpPr>
            <a:cxnSpLocks/>
            <a:stCxn id="42" idx="0"/>
            <a:endCxn id="46" idx="2"/>
          </p:cNvCxnSpPr>
          <p:nvPr/>
        </p:nvCxnSpPr>
        <p:spPr>
          <a:xfrm flipH="1" flipV="1">
            <a:off x="5986710" y="2706508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AB64A08-9A14-851F-C8DD-8107E0D62C85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H="1" flipV="1">
            <a:off x="2392671" y="2924347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297F52A-3420-D325-41A7-CE28986BFCC8}"/>
              </a:ext>
            </a:extLst>
          </p:cNvPr>
          <p:cNvSpPr/>
          <p:nvPr/>
        </p:nvSpPr>
        <p:spPr>
          <a:xfrm>
            <a:off x="1019484" y="1796378"/>
            <a:ext cx="1909743" cy="4219646"/>
          </a:xfrm>
          <a:prstGeom prst="rect">
            <a:avLst/>
          </a:prstGeom>
          <a:solidFill>
            <a:srgbClr val="00B0F0">
              <a:alpha val="30000"/>
            </a:srgbClr>
          </a:solidFill>
          <a:ln w="381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7389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  <p:bldP spid="15" grpId="0" animBg="1"/>
      <p:bldP spid="20" grpId="0"/>
      <p:bldP spid="23" grpId="0" animBg="1"/>
      <p:bldP spid="24" grpId="0"/>
      <p:bldP spid="25" grpId="0" animBg="1"/>
      <p:bldP spid="27" grpId="0" animBg="1"/>
      <p:bldP spid="30" grpId="0" animBg="1"/>
      <p:bldP spid="32" grpId="0" animBg="1"/>
      <p:bldP spid="34" grpId="0"/>
      <p:bldP spid="36" grpId="0" animBg="1"/>
      <p:bldP spid="38" grpId="0"/>
      <p:bldP spid="40" grpId="0" animBg="1"/>
      <p:bldP spid="42" grpId="0" animBg="1"/>
      <p:bldP spid="44" grpId="0" animBg="1"/>
      <p:bldP spid="46" grpId="0" animBg="1"/>
      <p:bldP spid="48" grpId="0" animBg="1"/>
      <p:bldP spid="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3C85-B903-E0F3-0103-9061C39C54C9}"/>
              </a:ext>
            </a:extLst>
          </p:cNvPr>
          <p:cNvSpPr txBox="1">
            <a:spLocks/>
          </p:cNvSpPr>
          <p:nvPr/>
        </p:nvSpPr>
        <p:spPr>
          <a:xfrm>
            <a:off x="838200" y="8263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291F-9946-F703-6117-A63E1D989361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Introduction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Forget Gate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Input Gate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Output Gate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4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114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613C-1AFB-DAFA-44CA-9ABE57FF35EC}"/>
              </a:ext>
            </a:extLst>
          </p:cNvPr>
          <p:cNvSpPr txBox="1">
            <a:spLocks/>
          </p:cNvSpPr>
          <p:nvPr/>
        </p:nvSpPr>
        <p:spPr>
          <a:xfrm>
            <a:off x="872879" y="1859703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F31DD5-17C1-E94A-5146-DC887B78C407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761557" y="1434161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B60A71-4611-FDEC-0061-2A2F6F5D3911}"/>
                  </a:ext>
                </a:extLst>
              </p:cNvPr>
              <p:cNvSpPr txBox="1"/>
              <p:nvPr/>
            </p:nvSpPr>
            <p:spPr>
              <a:xfrm>
                <a:off x="2104951" y="1256390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B60A71-4611-FDEC-0061-2A2F6F5D3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951" y="1256390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FD1EB2-D35A-E4EC-4B98-85E6151C9A66}"/>
                  </a:ext>
                </a:extLst>
              </p:cNvPr>
              <p:cNvSpPr txBox="1"/>
              <p:nvPr/>
            </p:nvSpPr>
            <p:spPr>
              <a:xfrm>
                <a:off x="429229" y="1249495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FD1EB2-D35A-E4EC-4B98-85E6151C9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9" y="1249495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6935AF-12F7-82E5-E269-AF7958186731}"/>
                  </a:ext>
                </a:extLst>
              </p:cNvPr>
              <p:cNvSpPr txBox="1"/>
              <p:nvPr/>
            </p:nvSpPr>
            <p:spPr>
              <a:xfrm>
                <a:off x="439919" y="5471563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6935AF-12F7-82E5-E269-AF7958186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19" y="5471563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B3B9F8-CC4B-E224-632C-D9F1197987CA}"/>
                  </a:ext>
                </a:extLst>
              </p:cNvPr>
              <p:cNvSpPr txBox="1"/>
              <p:nvPr/>
            </p:nvSpPr>
            <p:spPr>
              <a:xfrm>
                <a:off x="1908113" y="4739599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B3B9F8-CC4B-E224-632C-D9F119798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113" y="4739599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2A4FB1-DCD4-6820-D983-A9A6706AE9B8}"/>
                  </a:ext>
                </a:extLst>
              </p:cNvPr>
              <p:cNvSpPr txBox="1"/>
              <p:nvPr/>
            </p:nvSpPr>
            <p:spPr>
              <a:xfrm>
                <a:off x="1888439" y="6471458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2A4FB1-DCD4-6820-D983-A9A6706AE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439" y="6471458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F4E4AF-6112-E727-6AC2-38C9E164C009}"/>
                  </a:ext>
                </a:extLst>
              </p:cNvPr>
              <p:cNvSpPr txBox="1"/>
              <p:nvPr/>
            </p:nvSpPr>
            <p:spPr>
              <a:xfrm>
                <a:off x="1852550" y="581167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F4E4AF-6112-E727-6AC2-38C9E164C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550" y="5811676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8D006F-2857-8D9A-D006-A68C85C42EDA}"/>
                  </a:ext>
                </a:extLst>
              </p:cNvPr>
              <p:cNvSpPr txBox="1"/>
              <p:nvPr/>
            </p:nvSpPr>
            <p:spPr>
              <a:xfrm>
                <a:off x="1908113" y="3961740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8D006F-2857-8D9A-D006-A68C85C42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113" y="3961740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EE8FAC-8E14-76D8-54C3-8BC980552B17}"/>
                  </a:ext>
                </a:extLst>
              </p:cNvPr>
              <p:cNvSpPr txBox="1"/>
              <p:nvPr/>
            </p:nvSpPr>
            <p:spPr>
              <a:xfrm>
                <a:off x="1901891" y="2753691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EE8FAC-8E14-76D8-54C3-8BC980552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891" y="2753691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DEC6F6-6C46-25DC-F369-CDEA36194B1B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249024" y="4284905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AC2360-6698-A044-758E-64854BF53078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249023" y="5108931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A2652C-2393-63F1-0A35-D8B65BA8CA7C}"/>
                  </a:ext>
                </a:extLst>
              </p:cNvPr>
              <p:cNvSpPr txBox="1"/>
              <p:nvPr/>
            </p:nvSpPr>
            <p:spPr>
              <a:xfrm>
                <a:off x="1901890" y="214511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A2652C-2393-63F1-0A35-D8B65BA8C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890" y="2145115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FB687A-A55B-7C99-8D8F-6E65C921376A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242801" y="1625722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52660D-49BE-7C19-02DB-066D0BA3DE70}"/>
                  </a:ext>
                </a:extLst>
              </p:cNvPr>
              <p:cNvSpPr txBox="1"/>
              <p:nvPr/>
            </p:nvSpPr>
            <p:spPr>
              <a:xfrm>
                <a:off x="3083290" y="1256390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52660D-49BE-7C19-02DB-066D0BA3D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290" y="1256390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8946C-7987-66C0-006B-640D98C020D9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394318" y="1441056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9FE16C-2859-AA0A-4E83-F3CA4AE7A102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685691" y="1441056"/>
            <a:ext cx="18102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8C32A6-27F2-B814-9685-47DA39477109}"/>
                  </a:ext>
                </a:extLst>
              </p:cNvPr>
              <p:cNvSpPr txBox="1"/>
              <p:nvPr/>
            </p:nvSpPr>
            <p:spPr>
              <a:xfrm>
                <a:off x="5495930" y="1256390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8C32A6-27F2-B814-9685-47DA3947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930" y="1256390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6CDCBF-86AD-131D-465B-F84EDF0A81D4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249023" y="6134841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ACCD0FD-1B2D-8567-B782-2A1D06D94213}"/>
              </a:ext>
            </a:extLst>
          </p:cNvPr>
          <p:cNvCxnSpPr>
            <a:cxnSpLocks/>
            <a:stCxn id="8" idx="0"/>
            <a:endCxn id="22" idx="2"/>
          </p:cNvCxnSpPr>
          <p:nvPr/>
        </p:nvCxnSpPr>
        <p:spPr>
          <a:xfrm rot="5400000" flipH="1" flipV="1">
            <a:off x="3228003" y="5153888"/>
            <a:ext cx="338591" cy="22965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C801AE-D5FE-1095-B6BB-B7A7AC7BF0A9}"/>
                  </a:ext>
                </a:extLst>
              </p:cNvPr>
              <p:cNvSpPr txBox="1"/>
              <p:nvPr/>
            </p:nvSpPr>
            <p:spPr>
              <a:xfrm>
                <a:off x="4149100" y="580970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C801AE-D5FE-1095-B6BB-B7A7AC7BF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100" y="5809702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CD1E6D-8775-82CD-CA13-AFA48FA53B78}"/>
                  </a:ext>
                </a:extLst>
              </p:cNvPr>
              <p:cNvSpPr txBox="1"/>
              <p:nvPr/>
            </p:nvSpPr>
            <p:spPr>
              <a:xfrm>
                <a:off x="4204663" y="473988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CD1E6D-8775-82CD-CA13-AFA48FA53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663" y="4739888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7F173A-84A4-1ED8-1D79-3FC728C08BBD}"/>
                  </a:ext>
                </a:extLst>
              </p:cNvPr>
              <p:cNvSpPr txBox="1"/>
              <p:nvPr/>
            </p:nvSpPr>
            <p:spPr>
              <a:xfrm>
                <a:off x="944712" y="509358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7F173A-84A4-1ED8-1D79-3FC728C08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12" y="5093582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725CB65-D82A-EEB0-D0C5-4868CA606DBF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1539991" y="4725460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AE151A8-2E8B-2303-2B56-702324C0A48D}"/>
                  </a:ext>
                </a:extLst>
              </p:cNvPr>
              <p:cNvSpPr txBox="1"/>
              <p:nvPr/>
            </p:nvSpPr>
            <p:spPr>
              <a:xfrm>
                <a:off x="3175831" y="509358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AE151A8-2E8B-2303-2B56-702324C0A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831" y="5093582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42DC6A-9770-5115-1DA2-E978A3184737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545573" y="5109220"/>
            <a:ext cx="1" cy="70048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12C6C74-E139-9798-FA58-C79995C2AD4E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3803969" y="4692889"/>
            <a:ext cx="169028" cy="632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4BBAB4-7DE6-06F7-584F-936250EB2C5C}"/>
                  </a:ext>
                </a:extLst>
              </p:cNvPr>
              <p:cNvSpPr txBox="1"/>
              <p:nvPr/>
            </p:nvSpPr>
            <p:spPr>
              <a:xfrm>
                <a:off x="4204662" y="3953110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4BBAB4-7DE6-06F7-584F-936250EB2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662" y="3953110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AD6638-ACB0-1B75-5BA8-F91B498F70B3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545573" y="4276275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7FD819-8B2E-1D86-5732-67F6B558026F}"/>
                  </a:ext>
                </a:extLst>
              </p:cNvPr>
              <p:cNvSpPr txBox="1"/>
              <p:nvPr/>
            </p:nvSpPr>
            <p:spPr>
              <a:xfrm>
                <a:off x="4204662" y="329563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7FD819-8B2E-1D86-5732-67F6B5580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662" y="3295630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D0A7FF-CE6F-8EAD-9299-62CFDA9E4B89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4545573" y="3664962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31F706-6B96-F56A-58DD-F9C2E00AD7FC}"/>
                  </a:ext>
                </a:extLst>
              </p:cNvPr>
              <p:cNvSpPr txBox="1"/>
              <p:nvPr/>
            </p:nvSpPr>
            <p:spPr>
              <a:xfrm>
                <a:off x="5692159" y="1892646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31F706-6B96-F56A-58DD-F9C2E00A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159" y="1892646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185BB4-C9DE-0590-11B4-BCAE7DCBBF4B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H="1" flipV="1">
            <a:off x="5836841" y="1625722"/>
            <a:ext cx="2" cy="2669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81E5B62-FEFA-E23D-D5BA-328BCC73ADEE}"/>
                  </a:ext>
                </a:extLst>
              </p:cNvPr>
              <p:cNvSpPr txBox="1"/>
              <p:nvPr/>
            </p:nvSpPr>
            <p:spPr>
              <a:xfrm>
                <a:off x="5442910" y="581808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81E5B62-FEFA-E23D-D5BA-328BCC73A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910" y="5818080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AE8CA89-71F6-A6C7-056B-4EB84EA648C9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5400000" flipH="1" flipV="1">
            <a:off x="3879097" y="4511172"/>
            <a:ext cx="330213" cy="35903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02F921-0906-8400-F692-A47F4D67060F}"/>
                  </a:ext>
                </a:extLst>
              </p:cNvPr>
              <p:cNvSpPr txBox="1"/>
              <p:nvPr/>
            </p:nvSpPr>
            <p:spPr>
              <a:xfrm>
                <a:off x="5498472" y="4755714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02F921-0906-8400-F692-A47F4D670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472" y="4755714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FB54C6-8FDF-77BA-EE9D-5E0C3F7275CD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5839383" y="5125046"/>
            <a:ext cx="0" cy="69303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40C15C7-01E2-CF0B-C57F-3977364C1582}"/>
                  </a:ext>
                </a:extLst>
              </p:cNvPr>
              <p:cNvSpPr txBox="1"/>
              <p:nvPr/>
            </p:nvSpPr>
            <p:spPr>
              <a:xfrm>
                <a:off x="5335474" y="3953110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40C15C7-01E2-CF0B-C57F-3977364C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474" y="3953110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595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0CF75E5-2160-248B-5B8C-A7CFC4753E9C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H="1" flipV="1">
            <a:off x="5836843" y="4276275"/>
            <a:ext cx="2540" cy="47943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96185C-3145-0B32-6A76-157066FB9A06}"/>
                  </a:ext>
                </a:extLst>
              </p:cNvPr>
              <p:cNvSpPr txBox="1"/>
              <p:nvPr/>
            </p:nvSpPr>
            <p:spPr>
              <a:xfrm>
                <a:off x="5498472" y="3287309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96185C-3145-0B32-6A76-157066FB9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472" y="3287309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91AF9B-6655-3241-89D5-044D69B7386B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5836843" y="3656641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628804E-C20A-0096-F394-142FD4E2BE81}"/>
                  </a:ext>
                </a:extLst>
              </p:cNvPr>
              <p:cNvSpPr txBox="1"/>
              <p:nvPr/>
            </p:nvSpPr>
            <p:spPr>
              <a:xfrm>
                <a:off x="4204661" y="2595148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628804E-C20A-0096-F394-142FD4E2B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661" y="2595148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C623686F-6802-D386-149D-C84B63EDED9B}"/>
              </a:ext>
            </a:extLst>
          </p:cNvPr>
          <p:cNvCxnSpPr>
            <a:cxnSpLocks/>
            <a:stCxn id="43" idx="0"/>
            <a:endCxn id="33" idx="1"/>
          </p:cNvCxnSpPr>
          <p:nvPr/>
        </p:nvCxnSpPr>
        <p:spPr>
          <a:xfrm rot="5400000" flipH="1" flipV="1">
            <a:off x="4859947" y="1762937"/>
            <a:ext cx="517836" cy="114658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07ACD25-7F32-7456-A78E-F17547153649}"/>
                  </a:ext>
                </a:extLst>
              </p:cNvPr>
              <p:cNvSpPr txBox="1"/>
              <p:nvPr/>
            </p:nvSpPr>
            <p:spPr>
              <a:xfrm>
                <a:off x="5495930" y="2582019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07ACD25-7F32-7456-A78E-F17547153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930" y="2582019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B0DAD4-B294-4A1E-E074-E4886B25CEB0}"/>
              </a:ext>
            </a:extLst>
          </p:cNvPr>
          <p:cNvCxnSpPr>
            <a:cxnSpLocks/>
            <a:stCxn id="45" idx="0"/>
            <a:endCxn id="33" idx="2"/>
          </p:cNvCxnSpPr>
          <p:nvPr/>
        </p:nvCxnSpPr>
        <p:spPr>
          <a:xfrm flipV="1">
            <a:off x="5836841" y="2261978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4035C0-C2AD-FC1D-7D42-3FF911A5A9E1}"/>
                  </a:ext>
                </a:extLst>
              </p:cNvPr>
              <p:cNvSpPr txBox="1"/>
              <p:nvPr/>
            </p:nvSpPr>
            <p:spPr>
              <a:xfrm>
                <a:off x="6671107" y="1256390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B4035C0-C2AD-FC1D-7D42-3FF911A5A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107" y="1256390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207473C-486C-7C4C-07BC-9E64C62067D0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6177751" y="1441056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E35AF7-FE1A-B629-3BDD-C15790FE6042}"/>
                  </a:ext>
                </a:extLst>
              </p:cNvPr>
              <p:cNvSpPr txBox="1"/>
              <p:nvPr/>
            </p:nvSpPr>
            <p:spPr>
              <a:xfrm>
                <a:off x="4886484" y="511210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E35AF7-FE1A-B629-3BDD-C15790FE6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484" y="5112100"/>
                <a:ext cx="792946" cy="3231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DEF019D-59A7-B205-2BF2-54835577941F}"/>
              </a:ext>
            </a:extLst>
          </p:cNvPr>
          <p:cNvCxnSpPr>
            <a:cxnSpLocks/>
            <a:stCxn id="49" idx="0"/>
            <a:endCxn id="37" idx="1"/>
          </p:cNvCxnSpPr>
          <p:nvPr/>
        </p:nvCxnSpPr>
        <p:spPr>
          <a:xfrm rot="5400000" flipH="1" flipV="1">
            <a:off x="5304854" y="4918483"/>
            <a:ext cx="171720" cy="215515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7CDB5D2-66CF-7A08-A940-4B11B87265C1}"/>
              </a:ext>
            </a:extLst>
          </p:cNvPr>
          <p:cNvCxnSpPr>
            <a:cxnSpLocks/>
            <a:stCxn id="6" idx="3"/>
            <a:endCxn id="49" idx="2"/>
          </p:cNvCxnSpPr>
          <p:nvPr/>
        </p:nvCxnSpPr>
        <p:spPr>
          <a:xfrm flipV="1">
            <a:off x="772247" y="5435265"/>
            <a:ext cx="4510710" cy="220964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A34AB3D-C436-022B-7FA4-F03738384EBD}"/>
              </a:ext>
            </a:extLst>
          </p:cNvPr>
          <p:cNvCxnSpPr>
            <a:cxnSpLocks/>
            <a:stCxn id="6" idx="3"/>
            <a:endCxn id="26" idx="2"/>
          </p:cNvCxnSpPr>
          <p:nvPr/>
        </p:nvCxnSpPr>
        <p:spPr>
          <a:xfrm flipV="1">
            <a:off x="772247" y="5416747"/>
            <a:ext cx="2800057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05A99EC-0E98-5A80-09EB-A4E95D8347F9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772247" y="5416747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628FC63-28AE-F044-1494-9CE82373FD6D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242801" y="2468280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62B4EE1-95FE-10E9-0AEC-78FD62D88217}"/>
              </a:ext>
            </a:extLst>
          </p:cNvPr>
          <p:cNvCxnSpPr>
            <a:cxnSpLocks/>
            <a:stCxn id="31" idx="0"/>
            <a:endCxn id="43" idx="2"/>
          </p:cNvCxnSpPr>
          <p:nvPr/>
        </p:nvCxnSpPr>
        <p:spPr>
          <a:xfrm flipH="1" flipV="1">
            <a:off x="4545572" y="2918313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E08CF5D-6F2E-F9CE-CA4B-A0EEA3316909}"/>
              </a:ext>
            </a:extLst>
          </p:cNvPr>
          <p:cNvCxnSpPr>
            <a:cxnSpLocks/>
            <a:stCxn id="41" idx="0"/>
            <a:endCxn id="45" idx="2"/>
          </p:cNvCxnSpPr>
          <p:nvPr/>
        </p:nvCxnSpPr>
        <p:spPr>
          <a:xfrm flipH="1" flipV="1">
            <a:off x="5836841" y="2905184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66687BB-CC67-A927-A6CC-F40750EE7FA2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242802" y="3123023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D776E2EB-1C04-7A7E-B668-4A5AC4DD2F19}"/>
              </a:ext>
            </a:extLst>
          </p:cNvPr>
          <p:cNvSpPr/>
          <p:nvPr/>
        </p:nvSpPr>
        <p:spPr>
          <a:xfrm>
            <a:off x="879358" y="1995054"/>
            <a:ext cx="2048229" cy="4219646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7960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 animBg="1"/>
      <p:bldP spid="19" grpId="0"/>
      <p:bldP spid="22" grpId="0" animBg="1"/>
      <p:bldP spid="23" grpId="0"/>
      <p:bldP spid="24" grpId="0" animBg="1"/>
      <p:bldP spid="26" grpId="0" animBg="1"/>
      <p:bldP spid="29" grpId="0" animBg="1"/>
      <p:bldP spid="31" grpId="0" animBg="1"/>
      <p:bldP spid="33" grpId="0"/>
      <p:bldP spid="35" grpId="0" animBg="1"/>
      <p:bldP spid="37" grpId="0"/>
      <p:bldP spid="39" grpId="0" animBg="1"/>
      <p:bldP spid="41" grpId="0" animBg="1"/>
      <p:bldP spid="43" grpId="0" animBg="1"/>
      <p:bldP spid="45" grpId="0" animBg="1"/>
      <p:bldP spid="47" grpId="0" animBg="1"/>
      <p:bldP spid="49" grpId="0" animBg="1"/>
      <p:bldP spid="5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868CB-1A5C-20F6-EDEE-BF1C157891B4}"/>
              </a:ext>
            </a:extLst>
          </p:cNvPr>
          <p:cNvSpPr txBox="1">
            <a:spLocks/>
          </p:cNvSpPr>
          <p:nvPr/>
        </p:nvSpPr>
        <p:spPr>
          <a:xfrm>
            <a:off x="1191855" y="15121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8E7D27C-4F34-C210-E806-0009CE3021B1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1080533" y="1086629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4452AB-D112-89FE-3337-2D993A6B58C3}"/>
                  </a:ext>
                </a:extLst>
              </p:cNvPr>
              <p:cNvSpPr txBox="1"/>
              <p:nvPr/>
            </p:nvSpPr>
            <p:spPr>
              <a:xfrm>
                <a:off x="2423927" y="908858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4452AB-D112-89FE-3337-2D993A6B5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927" y="908858"/>
                <a:ext cx="289367" cy="369332"/>
              </a:xfrm>
              <a:prstGeom prst="rect">
                <a:avLst/>
              </a:prstGeom>
              <a:blipFill>
                <a:blip r:embed="rId3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86A5D6-611B-4290-9654-67EB53994208}"/>
                  </a:ext>
                </a:extLst>
              </p:cNvPr>
              <p:cNvSpPr txBox="1"/>
              <p:nvPr/>
            </p:nvSpPr>
            <p:spPr>
              <a:xfrm>
                <a:off x="748205" y="901963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86A5D6-611B-4290-9654-67EB53994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05" y="901963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5E6710-78C7-48E5-0A15-928E96A6D563}"/>
                  </a:ext>
                </a:extLst>
              </p:cNvPr>
              <p:cNvSpPr txBox="1"/>
              <p:nvPr/>
            </p:nvSpPr>
            <p:spPr>
              <a:xfrm>
                <a:off x="758895" y="5124031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5E6710-78C7-48E5-0A15-928E96A6D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95" y="5124031"/>
                <a:ext cx="3323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7486E6-C21A-735C-0AF0-89D430E93A07}"/>
                  </a:ext>
                </a:extLst>
              </p:cNvPr>
              <p:cNvSpPr txBox="1"/>
              <p:nvPr/>
            </p:nvSpPr>
            <p:spPr>
              <a:xfrm>
                <a:off x="2227089" y="439206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7486E6-C21A-735C-0AF0-89D430E93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089" y="4392067"/>
                <a:ext cx="6818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9C933F-A45B-B6A4-8F1B-079E5547052B}"/>
                  </a:ext>
                </a:extLst>
              </p:cNvPr>
              <p:cNvSpPr txBox="1"/>
              <p:nvPr/>
            </p:nvSpPr>
            <p:spPr>
              <a:xfrm>
                <a:off x="2207415" y="6123926"/>
                <a:ext cx="72116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9C933F-A45B-B6A4-8F1B-079E55470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415" y="6123926"/>
                <a:ext cx="72116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665A40-EAA5-E690-B4F7-22D011D29883}"/>
                  </a:ext>
                </a:extLst>
              </p:cNvPr>
              <p:cNvSpPr txBox="1"/>
              <p:nvPr/>
            </p:nvSpPr>
            <p:spPr>
              <a:xfrm>
                <a:off x="2171526" y="5464144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665A40-EAA5-E690-B4F7-22D011D29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526" y="5464144"/>
                <a:ext cx="792946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D40706-5995-27EB-3A66-9FD1A5D532A7}"/>
                  </a:ext>
                </a:extLst>
              </p:cNvPr>
              <p:cNvSpPr txBox="1"/>
              <p:nvPr/>
            </p:nvSpPr>
            <p:spPr>
              <a:xfrm>
                <a:off x="2227089" y="3614208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D40706-5995-27EB-3A66-9FD1A5D53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7089" y="3614208"/>
                <a:ext cx="681821" cy="3231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38DB27-D992-9E04-6634-BBDA0487EA1A}"/>
                  </a:ext>
                </a:extLst>
              </p:cNvPr>
              <p:cNvSpPr txBox="1"/>
              <p:nvPr/>
            </p:nvSpPr>
            <p:spPr>
              <a:xfrm>
                <a:off x="2220867" y="240615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38DB27-D992-9E04-6634-BBDA0487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867" y="2406159"/>
                <a:ext cx="6818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60D278-5DD0-893C-9675-D04F44A1741C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568000" y="3937373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18DA78-5544-4AC9-81FE-203218D953F4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567999" y="4761399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400D36-9974-1B2B-7FFD-777394C44001}"/>
                  </a:ext>
                </a:extLst>
              </p:cNvPr>
              <p:cNvSpPr txBox="1"/>
              <p:nvPr/>
            </p:nvSpPr>
            <p:spPr>
              <a:xfrm>
                <a:off x="2220866" y="1797583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400D36-9974-1B2B-7FFD-777394C44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866" y="1797583"/>
                <a:ext cx="681821" cy="3231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B83D3B-4960-076A-296F-41AF7B3C3781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561777" y="1278190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200743-76E2-AAF5-87A7-F29ADABAFA0D}"/>
                  </a:ext>
                </a:extLst>
              </p:cNvPr>
              <p:cNvSpPr txBox="1"/>
              <p:nvPr/>
            </p:nvSpPr>
            <p:spPr>
              <a:xfrm>
                <a:off x="3402266" y="908858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200743-76E2-AAF5-87A7-F29ADABAF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66" y="908858"/>
                <a:ext cx="60240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89701C-2DC7-D947-9827-5889ED4173AC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713294" y="1093524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13A262-CCC9-2C6C-5169-B677EDE5120B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4004667" y="1093524"/>
            <a:ext cx="18102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E6F80E-7C88-05A5-FE74-2CDEE1D401FB}"/>
                  </a:ext>
                </a:extLst>
              </p:cNvPr>
              <p:cNvSpPr txBox="1"/>
              <p:nvPr/>
            </p:nvSpPr>
            <p:spPr>
              <a:xfrm>
                <a:off x="5814906" y="90885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E6F80E-7C88-05A5-FE74-2CDEE1D40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906" y="908858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78D26C-0CF3-1917-AED9-608A1D380FD8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567999" y="5787309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1838553-4D0C-6528-5AEB-DEFEB7C6A771}"/>
              </a:ext>
            </a:extLst>
          </p:cNvPr>
          <p:cNvCxnSpPr>
            <a:cxnSpLocks/>
            <a:stCxn id="8" idx="0"/>
            <a:endCxn id="22" idx="2"/>
          </p:cNvCxnSpPr>
          <p:nvPr/>
        </p:nvCxnSpPr>
        <p:spPr>
          <a:xfrm rot="5400000" flipH="1" flipV="1">
            <a:off x="3546979" y="4806356"/>
            <a:ext cx="338591" cy="22965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2E7B92-157D-90BE-AB53-B944349783A2}"/>
                  </a:ext>
                </a:extLst>
              </p:cNvPr>
              <p:cNvSpPr txBox="1"/>
              <p:nvPr/>
            </p:nvSpPr>
            <p:spPr>
              <a:xfrm>
                <a:off x="4468076" y="546217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2E7B92-157D-90BE-AB53-B94434978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76" y="5462170"/>
                <a:ext cx="792946" cy="3231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0BAD04-3D20-7DBF-FE81-66C5A337C1C6}"/>
                  </a:ext>
                </a:extLst>
              </p:cNvPr>
              <p:cNvSpPr txBox="1"/>
              <p:nvPr/>
            </p:nvSpPr>
            <p:spPr>
              <a:xfrm>
                <a:off x="4523639" y="4392356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0BAD04-3D20-7DBF-FE81-66C5A337C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639" y="4392356"/>
                <a:ext cx="68182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6BADC0-A26E-7700-9CB6-C231B010C6C9}"/>
                  </a:ext>
                </a:extLst>
              </p:cNvPr>
              <p:cNvSpPr txBox="1"/>
              <p:nvPr/>
            </p:nvSpPr>
            <p:spPr>
              <a:xfrm>
                <a:off x="1263688" y="474605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E6BADC0-A26E-7700-9CB6-C231B010C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688" y="4746050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0EF8D21-0F26-A514-895F-9455507CE37B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1858967" y="4377928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C90D76-6AD8-A5DE-B6DB-3EBA6FECA3AF}"/>
                  </a:ext>
                </a:extLst>
              </p:cNvPr>
              <p:cNvSpPr txBox="1"/>
              <p:nvPr/>
            </p:nvSpPr>
            <p:spPr>
              <a:xfrm>
                <a:off x="3494807" y="474605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C90D76-6AD8-A5DE-B6DB-3EBA6FECA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807" y="4746050"/>
                <a:ext cx="792946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51F798-AA96-F1A8-E660-F74A6349707B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864549" y="4761688"/>
            <a:ext cx="1" cy="70048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D727AD8-F05B-414E-554E-16586E4BA840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4122945" y="4345357"/>
            <a:ext cx="169028" cy="632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A7C9FE-421B-C131-DAED-6B82EF28C6DB}"/>
                  </a:ext>
                </a:extLst>
              </p:cNvPr>
              <p:cNvSpPr txBox="1"/>
              <p:nvPr/>
            </p:nvSpPr>
            <p:spPr>
              <a:xfrm>
                <a:off x="4523638" y="3605578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A7C9FE-421B-C131-DAED-6B82EF28C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638" y="3605578"/>
                <a:ext cx="681821" cy="3231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67F33F-B1A4-CA3E-872E-E1D65586DA21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864549" y="3928743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0A2E65E-0052-B781-077D-666291C1375D}"/>
                  </a:ext>
                </a:extLst>
              </p:cNvPr>
              <p:cNvSpPr txBox="1"/>
              <p:nvPr/>
            </p:nvSpPr>
            <p:spPr>
              <a:xfrm>
                <a:off x="4523638" y="2948098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0A2E65E-0052-B781-077D-666291C13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638" y="2948098"/>
                <a:ext cx="68182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AD195D8-FBE2-7B72-958F-FF50024440E7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4864549" y="3317430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BAF82F-69D9-EE49-31BE-84868DB6E842}"/>
                  </a:ext>
                </a:extLst>
              </p:cNvPr>
              <p:cNvSpPr txBox="1"/>
              <p:nvPr/>
            </p:nvSpPr>
            <p:spPr>
              <a:xfrm>
                <a:off x="6011135" y="1545114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BAF82F-69D9-EE49-31BE-84868DB6E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135" y="1545114"/>
                <a:ext cx="289367" cy="369332"/>
              </a:xfrm>
              <a:prstGeom prst="rect">
                <a:avLst/>
              </a:prstGeom>
              <a:blipFill>
                <a:blip r:embed="rId20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B973A5-EE76-985E-E2BD-7CF6AF61927F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H="1" flipV="1">
            <a:off x="6155817" y="1278190"/>
            <a:ext cx="2" cy="2669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C35ECA-8CC4-0905-80CF-C90AC04B697C}"/>
                  </a:ext>
                </a:extLst>
              </p:cNvPr>
              <p:cNvSpPr txBox="1"/>
              <p:nvPr/>
            </p:nvSpPr>
            <p:spPr>
              <a:xfrm>
                <a:off x="5761886" y="5470548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C35ECA-8CC4-0905-80CF-C90AC04B6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886" y="5470548"/>
                <a:ext cx="792946" cy="3231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6DDA724-DAEF-028F-2426-773F26C309BB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5400000" flipH="1" flipV="1">
            <a:off x="4198073" y="4163640"/>
            <a:ext cx="330213" cy="35903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9B66690-1907-4C2D-528C-17295B457164}"/>
                  </a:ext>
                </a:extLst>
              </p:cNvPr>
              <p:cNvSpPr txBox="1"/>
              <p:nvPr/>
            </p:nvSpPr>
            <p:spPr>
              <a:xfrm>
                <a:off x="5817448" y="4408182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9B66690-1907-4C2D-528C-17295B457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448" y="4408182"/>
                <a:ext cx="681821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2D933E9-3D7F-F26E-D174-226C52A5D8A0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6158359" y="4777514"/>
            <a:ext cx="0" cy="69303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280823-BB8C-C115-4AC8-DF178F6B2F3C}"/>
                  </a:ext>
                </a:extLst>
              </p:cNvPr>
              <p:cNvSpPr txBox="1"/>
              <p:nvPr/>
            </p:nvSpPr>
            <p:spPr>
              <a:xfrm>
                <a:off x="5654450" y="3605578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280823-BB8C-C115-4AC8-DF178F6B2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450" y="3605578"/>
                <a:ext cx="1002738" cy="323165"/>
              </a:xfrm>
              <a:prstGeom prst="rect">
                <a:avLst/>
              </a:prstGeom>
              <a:blipFill>
                <a:blip r:embed="rId23"/>
                <a:stretch>
                  <a:fillRect r="-1198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5E18588-13AB-336F-CC5C-5BC52523D4AD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H="1" flipV="1">
            <a:off x="6155819" y="3928743"/>
            <a:ext cx="2540" cy="47943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E2AFE5-197F-2B55-B1A2-85C158E89B3E}"/>
                  </a:ext>
                </a:extLst>
              </p:cNvPr>
              <p:cNvSpPr txBox="1"/>
              <p:nvPr/>
            </p:nvSpPr>
            <p:spPr>
              <a:xfrm>
                <a:off x="5817448" y="2939777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E2AFE5-197F-2B55-B1A2-85C158E89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448" y="2939777"/>
                <a:ext cx="681821" cy="369332"/>
              </a:xfrm>
              <a:prstGeom prst="rect">
                <a:avLst/>
              </a:prstGeom>
              <a:blipFill>
                <a:blip r:embed="rId24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446C60F-7784-E463-2CEF-59EEB4B26C9D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6155819" y="3309109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E5DD918-1583-790E-82CA-7D1AFB34CC7A}"/>
                  </a:ext>
                </a:extLst>
              </p:cNvPr>
              <p:cNvSpPr txBox="1"/>
              <p:nvPr/>
            </p:nvSpPr>
            <p:spPr>
              <a:xfrm>
                <a:off x="4523637" y="2247616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E5DD918-1583-790E-82CA-7D1AFB34C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637" y="2247616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682F17D-93ED-2EEE-3011-980910801C7C}"/>
              </a:ext>
            </a:extLst>
          </p:cNvPr>
          <p:cNvCxnSpPr>
            <a:cxnSpLocks/>
            <a:stCxn id="43" idx="0"/>
            <a:endCxn id="33" idx="1"/>
          </p:cNvCxnSpPr>
          <p:nvPr/>
        </p:nvCxnSpPr>
        <p:spPr>
          <a:xfrm rot="5400000" flipH="1" flipV="1">
            <a:off x="5178923" y="1415405"/>
            <a:ext cx="517836" cy="114658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7CD147B-7EA4-4EE7-E0DF-D766280EF597}"/>
                  </a:ext>
                </a:extLst>
              </p:cNvPr>
              <p:cNvSpPr txBox="1"/>
              <p:nvPr/>
            </p:nvSpPr>
            <p:spPr>
              <a:xfrm>
                <a:off x="5814906" y="2234487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7CD147B-7EA4-4EE7-E0DF-D766280EF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906" y="2234487"/>
                <a:ext cx="681821" cy="3231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E4DCEE-2E6C-6136-C4FA-861E0962E09E}"/>
              </a:ext>
            </a:extLst>
          </p:cNvPr>
          <p:cNvCxnSpPr>
            <a:cxnSpLocks/>
            <a:stCxn id="45" idx="0"/>
            <a:endCxn id="33" idx="2"/>
          </p:cNvCxnSpPr>
          <p:nvPr/>
        </p:nvCxnSpPr>
        <p:spPr>
          <a:xfrm flipV="1">
            <a:off x="6155817" y="1914446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9A7D1-9F58-545A-0A5C-75E6311B8377}"/>
                  </a:ext>
                </a:extLst>
              </p:cNvPr>
              <p:cNvSpPr txBox="1"/>
              <p:nvPr/>
            </p:nvSpPr>
            <p:spPr>
              <a:xfrm>
                <a:off x="6990083" y="908858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19A7D1-9F58-545A-0A5C-75E6311B8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083" y="908858"/>
                <a:ext cx="602401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5B2971D-AA7E-E2D6-1E5B-3634FB32F1BE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6496727" y="1093524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9EF5810-BE58-EE4E-2180-9FEA44C10584}"/>
                  </a:ext>
                </a:extLst>
              </p:cNvPr>
              <p:cNvSpPr txBox="1"/>
              <p:nvPr/>
            </p:nvSpPr>
            <p:spPr>
              <a:xfrm>
                <a:off x="7724035" y="5460196"/>
                <a:ext cx="1052697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(−0.19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9EF5810-BE58-EE4E-2180-9FEA44C10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035" y="5460196"/>
                <a:ext cx="1052697" cy="323165"/>
              </a:xfrm>
              <a:prstGeom prst="rect">
                <a:avLst/>
              </a:prstGeom>
              <a:blipFill>
                <a:blip r:embed="rId2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089323-1021-06A2-02FB-FC04B014CDAC}"/>
                  </a:ext>
                </a:extLst>
              </p:cNvPr>
              <p:cNvSpPr txBox="1"/>
              <p:nvPr/>
            </p:nvSpPr>
            <p:spPr>
              <a:xfrm>
                <a:off x="5205460" y="4764568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089323-1021-06A2-02FB-FC04B014C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460" y="4764568"/>
                <a:ext cx="792946" cy="3231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E44B723-CE8C-8C47-9D48-49021C16B1D1}"/>
              </a:ext>
            </a:extLst>
          </p:cNvPr>
          <p:cNvCxnSpPr>
            <a:cxnSpLocks/>
            <a:stCxn id="50" idx="0"/>
            <a:endCxn id="37" idx="1"/>
          </p:cNvCxnSpPr>
          <p:nvPr/>
        </p:nvCxnSpPr>
        <p:spPr>
          <a:xfrm rot="5400000" flipH="1" flipV="1">
            <a:off x="5623830" y="4570951"/>
            <a:ext cx="171720" cy="215515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E63D2CDA-793F-801D-D594-C4DF6D64CF2D}"/>
              </a:ext>
            </a:extLst>
          </p:cNvPr>
          <p:cNvCxnSpPr>
            <a:cxnSpLocks/>
            <a:stCxn id="8" idx="0"/>
            <a:endCxn id="49" idx="2"/>
          </p:cNvCxnSpPr>
          <p:nvPr/>
        </p:nvCxnSpPr>
        <p:spPr>
          <a:xfrm rot="5400000" flipH="1" flipV="1">
            <a:off x="5238909" y="3112452"/>
            <a:ext cx="340565" cy="56823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465AA07-FB88-8C3C-0C5C-A28F6DAC245E}"/>
                  </a:ext>
                </a:extLst>
              </p:cNvPr>
              <p:cNvSpPr txBox="1"/>
              <p:nvPr/>
            </p:nvSpPr>
            <p:spPr>
              <a:xfrm>
                <a:off x="7000132" y="4777514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4.38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465AA07-FB88-8C3C-0C5C-A28F6DAC2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132" y="4777514"/>
                <a:ext cx="792946" cy="32316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B170348-4FBA-B99A-9F72-431C1C0B1169}"/>
              </a:ext>
            </a:extLst>
          </p:cNvPr>
          <p:cNvCxnSpPr>
            <a:cxnSpLocks/>
            <a:stCxn id="6" idx="3"/>
            <a:endCxn id="53" idx="2"/>
          </p:cNvCxnSpPr>
          <p:nvPr/>
        </p:nvCxnSpPr>
        <p:spPr>
          <a:xfrm flipV="1">
            <a:off x="1091223" y="5100679"/>
            <a:ext cx="6305382" cy="208018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23263039-96DF-DD65-0681-5CE6D6F36DBE}"/>
              </a:ext>
            </a:extLst>
          </p:cNvPr>
          <p:cNvCxnSpPr>
            <a:cxnSpLocks/>
            <a:stCxn id="6" idx="3"/>
            <a:endCxn id="50" idx="2"/>
          </p:cNvCxnSpPr>
          <p:nvPr/>
        </p:nvCxnSpPr>
        <p:spPr>
          <a:xfrm flipV="1">
            <a:off x="1091223" y="5087733"/>
            <a:ext cx="4510710" cy="220964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0FA582D4-0BAD-1339-FFE8-1D57FF56A5E8}"/>
              </a:ext>
            </a:extLst>
          </p:cNvPr>
          <p:cNvCxnSpPr>
            <a:cxnSpLocks/>
            <a:stCxn id="6" idx="3"/>
            <a:endCxn id="26" idx="2"/>
          </p:cNvCxnSpPr>
          <p:nvPr/>
        </p:nvCxnSpPr>
        <p:spPr>
          <a:xfrm flipV="1">
            <a:off x="1091223" y="5069215"/>
            <a:ext cx="2800057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28D989B-8026-C659-571C-A99F65574C56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1091223" y="5069215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39F82D1-FEC3-CCD2-23C6-963DC43C2EB5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561777" y="2120748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734DF8E-06FC-760A-B42C-A51ABDB62287}"/>
              </a:ext>
            </a:extLst>
          </p:cNvPr>
          <p:cNvCxnSpPr>
            <a:cxnSpLocks/>
            <a:stCxn id="31" idx="0"/>
            <a:endCxn id="43" idx="2"/>
          </p:cNvCxnSpPr>
          <p:nvPr/>
        </p:nvCxnSpPr>
        <p:spPr>
          <a:xfrm flipH="1" flipV="1">
            <a:off x="4864548" y="2570781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543C3A2-B70B-9ECC-2C92-96BB8844CD85}"/>
              </a:ext>
            </a:extLst>
          </p:cNvPr>
          <p:cNvCxnSpPr>
            <a:cxnSpLocks/>
            <a:stCxn id="41" idx="0"/>
            <a:endCxn id="45" idx="2"/>
          </p:cNvCxnSpPr>
          <p:nvPr/>
        </p:nvCxnSpPr>
        <p:spPr>
          <a:xfrm flipH="1" flipV="1">
            <a:off x="6155817" y="2557652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B1CD66B-B0A7-2DE2-4082-A4F973605242}"/>
                  </a:ext>
                </a:extLst>
              </p:cNvPr>
              <p:cNvSpPr txBox="1"/>
              <p:nvPr/>
            </p:nvSpPr>
            <p:spPr>
              <a:xfrm>
                <a:off x="7909472" y="4380614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B1CD66B-B0A7-2DE2-4082-A4F97360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472" y="4380614"/>
                <a:ext cx="681821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61DE620-EAD1-4F44-CCCA-9A290D643C54}"/>
              </a:ext>
            </a:extLst>
          </p:cNvPr>
          <p:cNvCxnSpPr>
            <a:cxnSpLocks/>
            <a:stCxn id="49" idx="0"/>
            <a:endCxn id="61" idx="2"/>
          </p:cNvCxnSpPr>
          <p:nvPr/>
        </p:nvCxnSpPr>
        <p:spPr>
          <a:xfrm flipH="1" flipV="1">
            <a:off x="8250383" y="4749946"/>
            <a:ext cx="1" cy="7102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56B35E53-E0B2-842B-276A-1C346CA463FD}"/>
              </a:ext>
            </a:extLst>
          </p:cNvPr>
          <p:cNvCxnSpPr>
            <a:cxnSpLocks/>
            <a:stCxn id="53" idx="0"/>
            <a:endCxn id="61" idx="1"/>
          </p:cNvCxnSpPr>
          <p:nvPr/>
        </p:nvCxnSpPr>
        <p:spPr>
          <a:xfrm rot="5400000" flipH="1" flipV="1">
            <a:off x="7546921" y="4414964"/>
            <a:ext cx="212234" cy="512867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F2475C-7941-AAA8-E7F4-E1C578122C2D}"/>
                  </a:ext>
                </a:extLst>
              </p:cNvPr>
              <p:cNvSpPr txBox="1"/>
              <p:nvPr/>
            </p:nvSpPr>
            <p:spPr>
              <a:xfrm>
                <a:off x="7755626" y="3536348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(0.59)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F2475C-7941-AAA8-E7F4-E1C578122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26" y="3536348"/>
                <a:ext cx="1002738" cy="323165"/>
              </a:xfrm>
              <a:prstGeom prst="rect">
                <a:avLst/>
              </a:prstGeom>
              <a:blipFill>
                <a:blip r:embed="rId3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F0D0D79-8DE4-29E8-7ACB-D6528FFD3E91}"/>
              </a:ext>
            </a:extLst>
          </p:cNvPr>
          <p:cNvCxnSpPr>
            <a:cxnSpLocks/>
            <a:stCxn id="61" idx="0"/>
            <a:endCxn id="64" idx="2"/>
          </p:cNvCxnSpPr>
          <p:nvPr/>
        </p:nvCxnSpPr>
        <p:spPr>
          <a:xfrm flipV="1">
            <a:off x="8250383" y="3859513"/>
            <a:ext cx="6612" cy="52110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5A0C84A-04FB-7E52-9804-7AA2E03C28ED}"/>
                  </a:ext>
                </a:extLst>
              </p:cNvPr>
              <p:cNvSpPr txBox="1"/>
              <p:nvPr/>
            </p:nvSpPr>
            <p:spPr>
              <a:xfrm>
                <a:off x="7909471" y="2896866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5A0C84A-04FB-7E52-9804-7AA2E03C2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471" y="2896866"/>
                <a:ext cx="681821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55BF64A-DCE0-E03B-92F2-63DCB1B4EB3A}"/>
              </a:ext>
            </a:extLst>
          </p:cNvPr>
          <p:cNvCxnSpPr>
            <a:cxnSpLocks/>
            <a:stCxn id="64" idx="0"/>
            <a:endCxn id="66" idx="2"/>
          </p:cNvCxnSpPr>
          <p:nvPr/>
        </p:nvCxnSpPr>
        <p:spPr>
          <a:xfrm flipH="1" flipV="1">
            <a:off x="8250382" y="3266198"/>
            <a:ext cx="6613" cy="2701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2E61AA-445F-D4D5-697B-2E92E3BF5E85}"/>
                  </a:ext>
                </a:extLst>
              </p:cNvPr>
              <p:cNvSpPr txBox="1"/>
              <p:nvPr/>
            </p:nvSpPr>
            <p:spPr>
              <a:xfrm>
                <a:off x="10595473" y="2896593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02E61AA-445F-D4D5-697B-2E92E3BF5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473" y="2896593"/>
                <a:ext cx="289367" cy="369332"/>
              </a:xfrm>
              <a:prstGeom prst="rect">
                <a:avLst/>
              </a:prstGeom>
              <a:blipFill>
                <a:blip r:embed="rId34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81E843E-6546-32F7-B266-49B62EC1ED63}"/>
                  </a:ext>
                </a:extLst>
              </p:cNvPr>
              <p:cNvSpPr txBox="1"/>
              <p:nvPr/>
            </p:nvSpPr>
            <p:spPr>
              <a:xfrm>
                <a:off x="10399247" y="1726337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81E843E-6546-32F7-B266-49B62EC1E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47" y="1726337"/>
                <a:ext cx="681821" cy="369332"/>
              </a:xfrm>
              <a:prstGeom prst="rect">
                <a:avLst/>
              </a:prstGeom>
              <a:blipFill>
                <a:blip r:embed="rId35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BBAD175-E725-A40C-B1CC-262EA72FCB0C}"/>
                  </a:ext>
                </a:extLst>
              </p:cNvPr>
              <p:cNvSpPr txBox="1"/>
              <p:nvPr/>
            </p:nvSpPr>
            <p:spPr>
              <a:xfrm>
                <a:off x="10399247" y="227849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BBAD175-E725-A40C-B1CC-262EA72FC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47" y="2278495"/>
                <a:ext cx="681821" cy="32316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019415F-FECC-7492-B373-AFDA715353EA}"/>
              </a:ext>
            </a:extLst>
          </p:cNvPr>
          <p:cNvCxnSpPr>
            <a:cxnSpLocks/>
            <a:stCxn id="47" idx="3"/>
            <a:endCxn id="69" idx="0"/>
          </p:cNvCxnSpPr>
          <p:nvPr/>
        </p:nvCxnSpPr>
        <p:spPr>
          <a:xfrm>
            <a:off x="7592484" y="1093524"/>
            <a:ext cx="3147674" cy="63281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F8400C6-64BA-8D0B-D346-E3FF723FC0F1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0740158" y="2095669"/>
            <a:ext cx="0" cy="182826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9848BC41-A383-EEFF-FB2C-D0F58CD12401}"/>
              </a:ext>
            </a:extLst>
          </p:cNvPr>
          <p:cNvCxnSpPr>
            <a:cxnSpLocks/>
            <a:stCxn id="78" idx="2"/>
          </p:cNvCxnSpPr>
          <p:nvPr/>
        </p:nvCxnSpPr>
        <p:spPr>
          <a:xfrm rot="16200000" flipH="1">
            <a:off x="11098588" y="4555315"/>
            <a:ext cx="514498" cy="123136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40EADE-1E6B-B7AB-A3E1-C9CBC6AFE32E}"/>
                  </a:ext>
                </a:extLst>
              </p:cNvPr>
              <p:cNvSpPr txBox="1"/>
              <p:nvPr/>
            </p:nvSpPr>
            <p:spPr>
              <a:xfrm>
                <a:off x="9270949" y="2925731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440EADE-1E6B-B7AB-A3E1-C9CBC6AFE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949" y="2925731"/>
                <a:ext cx="681821" cy="3231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087F72-1EE6-A980-2B22-9E0869E96993}"/>
              </a:ext>
            </a:extLst>
          </p:cNvPr>
          <p:cNvCxnSpPr>
            <a:cxnSpLocks/>
            <a:stCxn id="70" idx="2"/>
            <a:endCxn id="68" idx="0"/>
          </p:cNvCxnSpPr>
          <p:nvPr/>
        </p:nvCxnSpPr>
        <p:spPr>
          <a:xfrm flipH="1">
            <a:off x="10740157" y="2601660"/>
            <a:ext cx="1" cy="2949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FF74296-CB80-BFD9-5D1E-F2570B0A75CA}"/>
              </a:ext>
            </a:extLst>
          </p:cNvPr>
          <p:cNvCxnSpPr>
            <a:cxnSpLocks/>
            <a:stCxn id="74" idx="3"/>
            <a:endCxn id="68" idx="1"/>
          </p:cNvCxnSpPr>
          <p:nvPr/>
        </p:nvCxnSpPr>
        <p:spPr>
          <a:xfrm flipV="1">
            <a:off x="9952770" y="3081259"/>
            <a:ext cx="642703" cy="60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09CBA11-961D-EA7E-3671-B8BC0F22C430}"/>
              </a:ext>
            </a:extLst>
          </p:cNvPr>
          <p:cNvCxnSpPr>
            <a:cxnSpLocks/>
            <a:stCxn id="66" idx="3"/>
            <a:endCxn id="74" idx="1"/>
          </p:cNvCxnSpPr>
          <p:nvPr/>
        </p:nvCxnSpPr>
        <p:spPr>
          <a:xfrm>
            <a:off x="8591292" y="3081532"/>
            <a:ext cx="679657" cy="57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923691C-2DF9-5687-CD08-175802FD7A5C}"/>
                  </a:ext>
                </a:extLst>
              </p:cNvPr>
              <p:cNvSpPr txBox="1"/>
              <p:nvPr/>
            </p:nvSpPr>
            <p:spPr>
              <a:xfrm>
                <a:off x="10399246" y="4590581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923691C-2DF9-5687-CD08-175802FD7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46" y="4590581"/>
                <a:ext cx="681821" cy="323165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CA4064E-7EEC-52EA-DD22-7E7CD38AF103}"/>
              </a:ext>
            </a:extLst>
          </p:cNvPr>
          <p:cNvCxnSpPr>
            <a:cxnSpLocks/>
            <a:stCxn id="68" idx="2"/>
            <a:endCxn id="78" idx="0"/>
          </p:cNvCxnSpPr>
          <p:nvPr/>
        </p:nvCxnSpPr>
        <p:spPr>
          <a:xfrm>
            <a:off x="10740157" y="3265925"/>
            <a:ext cx="0" cy="13246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95831F9-33EE-E56A-AB12-25CE7C952061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561778" y="2775491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3ED6305-DCF9-6C17-B512-0614B1F5BC9C}"/>
              </a:ext>
            </a:extLst>
          </p:cNvPr>
          <p:cNvSpPr txBox="1"/>
          <p:nvPr/>
        </p:nvSpPr>
        <p:spPr>
          <a:xfrm>
            <a:off x="7189566" y="6170446"/>
            <a:ext cx="17415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400" b="1" dirty="0">
                <a:solidFill>
                  <a:srgbClr val="7030A0"/>
                </a:solidFill>
              </a:rPr>
              <a:t>Percentage of potential memory</a:t>
            </a:r>
          </a:p>
          <a:p>
            <a:pPr algn="ctr"/>
            <a:r>
              <a:rPr lang="en-PH" sz="1400" b="1" dirty="0">
                <a:solidFill>
                  <a:srgbClr val="7030A0"/>
                </a:solidFill>
              </a:rPr>
              <a:t>to remember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79E4A51-E6CC-0820-3CC3-A7E5E7A425A7}"/>
              </a:ext>
            </a:extLst>
          </p:cNvPr>
          <p:cNvSpPr txBox="1"/>
          <p:nvPr/>
        </p:nvSpPr>
        <p:spPr>
          <a:xfrm>
            <a:off x="9681857" y="6168277"/>
            <a:ext cx="18272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400" b="1" dirty="0">
                <a:solidFill>
                  <a:srgbClr val="FF40FF"/>
                </a:solidFill>
              </a:rPr>
              <a:t>Potential short-term memory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54D6EF3-9451-7B94-74D9-AD1B01D6C27B}"/>
              </a:ext>
            </a:extLst>
          </p:cNvPr>
          <p:cNvSpPr/>
          <p:nvPr/>
        </p:nvSpPr>
        <p:spPr>
          <a:xfrm>
            <a:off x="6856929" y="1551180"/>
            <a:ext cx="2163156" cy="462102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5D499CB-8226-B002-B25A-4D781E2AD9DF}"/>
              </a:ext>
            </a:extLst>
          </p:cNvPr>
          <p:cNvSpPr/>
          <p:nvPr/>
        </p:nvSpPr>
        <p:spPr>
          <a:xfrm>
            <a:off x="9146962" y="1551180"/>
            <a:ext cx="2407228" cy="4621020"/>
          </a:xfrm>
          <a:prstGeom prst="rect">
            <a:avLst/>
          </a:prstGeom>
          <a:solidFill>
            <a:srgbClr val="FF40FF">
              <a:alpha val="30000"/>
            </a:srgbClr>
          </a:solidFill>
          <a:ln w="38100" cap="flat" cmpd="sng" algn="ctr">
            <a:solidFill>
              <a:srgbClr val="FF40FF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396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8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0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6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5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8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1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4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7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0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 animBg="1"/>
      <p:bldP spid="22" grpId="0" animBg="1"/>
      <p:bldP spid="23" grpId="0"/>
      <p:bldP spid="24" grpId="0" animBg="1"/>
      <p:bldP spid="26" grpId="0" animBg="1"/>
      <p:bldP spid="29" grpId="0" animBg="1"/>
      <p:bldP spid="31" grpId="0" animBg="1"/>
      <p:bldP spid="33" grpId="0"/>
      <p:bldP spid="35" grpId="0" animBg="1"/>
      <p:bldP spid="37" grpId="0"/>
      <p:bldP spid="39" grpId="0" animBg="1"/>
      <p:bldP spid="41" grpId="0" animBg="1"/>
      <p:bldP spid="43" grpId="0" animBg="1"/>
      <p:bldP spid="45" grpId="0" animBg="1"/>
      <p:bldP spid="5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B7061-1F1D-7545-2055-EF2A3219B0AB}"/>
              </a:ext>
            </a:extLst>
          </p:cNvPr>
          <p:cNvSpPr txBox="1">
            <a:spLocks/>
          </p:cNvSpPr>
          <p:nvPr/>
        </p:nvSpPr>
        <p:spPr>
          <a:xfrm>
            <a:off x="511374" y="1522804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9A9EF86-828F-DD9D-189E-0A3FB5B179D4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00052" y="1097262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527C7-C5B2-5EBE-89A0-A2AF559EEE5C}"/>
                  </a:ext>
                </a:extLst>
              </p:cNvPr>
              <p:cNvSpPr txBox="1"/>
              <p:nvPr/>
            </p:nvSpPr>
            <p:spPr>
              <a:xfrm>
                <a:off x="1743446" y="919491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E527C7-C5B2-5EBE-89A0-A2AF559EE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46" y="919491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F40F5F-CA83-EA60-CAC4-B5818C7017B7}"/>
                  </a:ext>
                </a:extLst>
              </p:cNvPr>
              <p:cNvSpPr txBox="1"/>
              <p:nvPr/>
            </p:nvSpPr>
            <p:spPr>
              <a:xfrm>
                <a:off x="67724" y="912596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F40F5F-CA83-EA60-CAC4-B5818C701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4" y="912596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B5A3BC-FFC4-4BB7-0D70-B86802046568}"/>
                  </a:ext>
                </a:extLst>
              </p:cNvPr>
              <p:cNvSpPr txBox="1"/>
              <p:nvPr/>
            </p:nvSpPr>
            <p:spPr>
              <a:xfrm>
                <a:off x="78414" y="5134664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B5A3BC-FFC4-4BB7-0D70-B86802046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4" y="5134664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F7ED18-AF81-2A8A-491A-8B2D44C9A992}"/>
                  </a:ext>
                </a:extLst>
              </p:cNvPr>
              <p:cNvSpPr txBox="1"/>
              <p:nvPr/>
            </p:nvSpPr>
            <p:spPr>
              <a:xfrm>
                <a:off x="1526934" y="6134559"/>
                <a:ext cx="72116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F7ED18-AF81-2A8A-491A-8B2D44C9A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934" y="6134559"/>
                <a:ext cx="7211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9F776F-44FC-95DF-A03D-832D45E29641}"/>
                  </a:ext>
                </a:extLst>
              </p:cNvPr>
              <p:cNvSpPr txBox="1"/>
              <p:nvPr/>
            </p:nvSpPr>
            <p:spPr>
              <a:xfrm>
                <a:off x="2721785" y="91949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9F776F-44FC-95DF-A03D-832D45E29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785" y="919491"/>
                <a:ext cx="6024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F93F0B-15C5-C1C9-9B76-10F2A5F808F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032813" y="1104157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65E3BC-10A4-11F6-BD4D-31FAC923217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324186" y="1104157"/>
            <a:ext cx="18102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D1324-744F-5190-1E4B-EC52966E35C0}"/>
                  </a:ext>
                </a:extLst>
              </p:cNvPr>
              <p:cNvSpPr txBox="1"/>
              <p:nvPr/>
            </p:nvSpPr>
            <p:spPr>
              <a:xfrm>
                <a:off x="5134425" y="919491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0D1324-744F-5190-1E4B-EC52966E3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425" y="919491"/>
                <a:ext cx="681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87D217-51A8-011F-5282-FCB627B59057}"/>
                  </a:ext>
                </a:extLst>
              </p:cNvPr>
              <p:cNvSpPr txBox="1"/>
              <p:nvPr/>
            </p:nvSpPr>
            <p:spPr>
              <a:xfrm>
                <a:off x="6309602" y="91949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87D217-51A8-011F-5282-FCB627B59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602" y="919491"/>
                <a:ext cx="6024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9CB079-1443-A1F5-24B2-F8B7C263E8D9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>
            <a:off x="5816246" y="1104157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2DD78A-6F5F-8276-3A59-3F2E64D2B046}"/>
                  </a:ext>
                </a:extLst>
              </p:cNvPr>
              <p:cNvSpPr txBox="1"/>
              <p:nvPr/>
            </p:nvSpPr>
            <p:spPr>
              <a:xfrm>
                <a:off x="7043554" y="5470829"/>
                <a:ext cx="1052697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(−0.19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2DD78A-6F5F-8276-3A59-3F2E64D2B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554" y="5470829"/>
                <a:ext cx="1052697" cy="323165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38EF19A-CFA8-BE2E-61CA-7F7A1383981F}"/>
              </a:ext>
            </a:extLst>
          </p:cNvPr>
          <p:cNvCxnSpPr>
            <a:cxnSpLocks/>
            <a:stCxn id="7" idx="0"/>
            <a:endCxn id="20" idx="2"/>
          </p:cNvCxnSpPr>
          <p:nvPr/>
        </p:nvCxnSpPr>
        <p:spPr>
          <a:xfrm rot="5400000" flipH="1" flipV="1">
            <a:off x="4558428" y="3123085"/>
            <a:ext cx="340565" cy="56823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126D65-804B-7EC4-E6FA-58C68A3EADD0}"/>
                  </a:ext>
                </a:extLst>
              </p:cNvPr>
              <p:cNvSpPr txBox="1"/>
              <p:nvPr/>
            </p:nvSpPr>
            <p:spPr>
              <a:xfrm>
                <a:off x="6319651" y="4788147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4.38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126D65-804B-7EC4-E6FA-58C68A3EA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651" y="4788147"/>
                <a:ext cx="792946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B5D867F-0984-F06F-1014-77766784F5DF}"/>
              </a:ext>
            </a:extLst>
          </p:cNvPr>
          <p:cNvCxnSpPr>
            <a:cxnSpLocks/>
            <a:stCxn id="6" idx="3"/>
            <a:endCxn id="22" idx="2"/>
          </p:cNvCxnSpPr>
          <p:nvPr/>
        </p:nvCxnSpPr>
        <p:spPr>
          <a:xfrm flipV="1">
            <a:off x="410742" y="5111312"/>
            <a:ext cx="6305382" cy="208018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96D1C4-4B52-E700-83C8-875E6482A0FF}"/>
                  </a:ext>
                </a:extLst>
              </p:cNvPr>
              <p:cNvSpPr txBox="1"/>
              <p:nvPr/>
            </p:nvSpPr>
            <p:spPr>
              <a:xfrm>
                <a:off x="7228991" y="439124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F96D1C4-4B52-E700-83C8-875E6482A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991" y="4391247"/>
                <a:ext cx="6818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23B11C-9918-B907-A03E-BD318F59324F}"/>
              </a:ext>
            </a:extLst>
          </p:cNvPr>
          <p:cNvCxnSpPr>
            <a:cxnSpLocks/>
            <a:stCxn id="20" idx="0"/>
            <a:endCxn id="24" idx="2"/>
          </p:cNvCxnSpPr>
          <p:nvPr/>
        </p:nvCxnSpPr>
        <p:spPr>
          <a:xfrm flipH="1" flipV="1">
            <a:off x="7569902" y="4760579"/>
            <a:ext cx="1" cy="7102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145C7932-F3CB-C4E8-9A2C-5324E13B010E}"/>
              </a:ext>
            </a:extLst>
          </p:cNvPr>
          <p:cNvCxnSpPr>
            <a:cxnSpLocks/>
            <a:stCxn id="22" idx="0"/>
            <a:endCxn id="24" idx="1"/>
          </p:cNvCxnSpPr>
          <p:nvPr/>
        </p:nvCxnSpPr>
        <p:spPr>
          <a:xfrm rot="5400000" flipH="1" flipV="1">
            <a:off x="6866440" y="4425597"/>
            <a:ext cx="212234" cy="512867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295A6D5-EDEA-2E61-F4D5-8E490C4B339C}"/>
                  </a:ext>
                </a:extLst>
              </p:cNvPr>
              <p:cNvSpPr txBox="1"/>
              <p:nvPr/>
            </p:nvSpPr>
            <p:spPr>
              <a:xfrm>
                <a:off x="7075145" y="3546981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(0.59)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295A6D5-EDEA-2E61-F4D5-8E490C4B3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45" y="3546981"/>
                <a:ext cx="1002738" cy="323165"/>
              </a:xfrm>
              <a:prstGeom prst="rect">
                <a:avLst/>
              </a:prstGeom>
              <a:blipFill>
                <a:blip r:embed="rId1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22BC08-74AF-7D2F-D7C6-AE9F651278E0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>
          <a:xfrm flipV="1">
            <a:off x="7569902" y="3870146"/>
            <a:ext cx="6612" cy="52110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2B56FE-093C-CB92-FDB9-B9701821D18A}"/>
                  </a:ext>
                </a:extLst>
              </p:cNvPr>
              <p:cNvSpPr txBox="1"/>
              <p:nvPr/>
            </p:nvSpPr>
            <p:spPr>
              <a:xfrm>
                <a:off x="7228990" y="290749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2B56FE-093C-CB92-FDB9-B9701821D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990" y="2907499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34E71D-DC27-65C2-B7A4-24C151572AFD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H="1" flipV="1">
            <a:off x="7569901" y="3276831"/>
            <a:ext cx="6613" cy="2701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F06D2A-B4A4-8691-CBA2-292C4C9217D9}"/>
                  </a:ext>
                </a:extLst>
              </p:cNvPr>
              <p:cNvSpPr txBox="1"/>
              <p:nvPr/>
            </p:nvSpPr>
            <p:spPr>
              <a:xfrm>
                <a:off x="9914992" y="2907226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F06D2A-B4A4-8691-CBA2-292C4C921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992" y="2907226"/>
                <a:ext cx="289367" cy="369332"/>
              </a:xfrm>
              <a:prstGeom prst="rect">
                <a:avLst/>
              </a:prstGeom>
              <a:blipFill>
                <a:blip r:embed="rId14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31AD9-DA52-418A-2772-6735CDC8FE03}"/>
                  </a:ext>
                </a:extLst>
              </p:cNvPr>
              <p:cNvSpPr txBox="1"/>
              <p:nvPr/>
            </p:nvSpPr>
            <p:spPr>
              <a:xfrm>
                <a:off x="9718766" y="1736970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931AD9-DA52-418A-2772-6735CDC8F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6" y="1736970"/>
                <a:ext cx="681821" cy="369332"/>
              </a:xfrm>
              <a:prstGeom prst="rect">
                <a:avLst/>
              </a:prstGeom>
              <a:blipFill>
                <a:blip r:embed="rId15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FF8CA73-1883-6437-389E-E682BDDFE2A6}"/>
                  </a:ext>
                </a:extLst>
              </p:cNvPr>
              <p:cNvSpPr txBox="1"/>
              <p:nvPr/>
            </p:nvSpPr>
            <p:spPr>
              <a:xfrm>
                <a:off x="9718766" y="2289128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FF8CA73-1883-6437-389E-E682BDDFE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6" y="2289128"/>
                <a:ext cx="681821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B97614B-3E50-CF6B-0A5C-2B14A197C210}"/>
              </a:ext>
            </a:extLst>
          </p:cNvPr>
          <p:cNvCxnSpPr>
            <a:cxnSpLocks/>
            <a:stCxn id="18" idx="3"/>
            <a:endCxn id="32" idx="0"/>
          </p:cNvCxnSpPr>
          <p:nvPr/>
        </p:nvCxnSpPr>
        <p:spPr>
          <a:xfrm>
            <a:off x="6912003" y="1104157"/>
            <a:ext cx="3147674" cy="63281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861C69E-08EB-2520-CD51-D06CE1A45549}"/>
              </a:ext>
            </a:extLst>
          </p:cNvPr>
          <p:cNvCxnSpPr>
            <a:cxnSpLocks/>
            <a:stCxn id="33" idx="0"/>
            <a:endCxn id="32" idx="2"/>
          </p:cNvCxnSpPr>
          <p:nvPr/>
        </p:nvCxnSpPr>
        <p:spPr>
          <a:xfrm flipV="1">
            <a:off x="10059677" y="2106302"/>
            <a:ext cx="0" cy="182826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7F34D7B-FBDE-9983-4156-467249B9222F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10418107" y="4565948"/>
            <a:ext cx="514498" cy="123136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ADFFD7-554B-BC1F-68F6-F050BA07A783}"/>
                  </a:ext>
                </a:extLst>
              </p:cNvPr>
              <p:cNvSpPr txBox="1"/>
              <p:nvPr/>
            </p:nvSpPr>
            <p:spPr>
              <a:xfrm>
                <a:off x="8590468" y="293636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ADFFD7-554B-BC1F-68F6-F050BA07A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468" y="2936364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39004B-520F-934A-719E-F099FB41844D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 flipH="1">
            <a:off x="10059676" y="2612293"/>
            <a:ext cx="1" cy="2949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207117-4FCA-113D-EF52-5069E9734E27}"/>
              </a:ext>
            </a:extLst>
          </p:cNvPr>
          <p:cNvCxnSpPr>
            <a:cxnSpLocks/>
            <a:stCxn id="37" idx="3"/>
            <a:endCxn id="31" idx="1"/>
          </p:cNvCxnSpPr>
          <p:nvPr/>
        </p:nvCxnSpPr>
        <p:spPr>
          <a:xfrm flipV="1">
            <a:off x="9272289" y="3091892"/>
            <a:ext cx="642703" cy="60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50304D-63D5-34F6-8FED-8BD6E9B19081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7910811" y="3092165"/>
            <a:ext cx="679657" cy="57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5361B97-1B73-C8D1-7D86-13CF8D4700B2}"/>
                  </a:ext>
                </a:extLst>
              </p:cNvPr>
              <p:cNvSpPr txBox="1"/>
              <p:nvPr/>
            </p:nvSpPr>
            <p:spPr>
              <a:xfrm>
                <a:off x="9718765" y="460121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5361B97-1B73-C8D1-7D86-13CF8D470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5" y="4601214"/>
                <a:ext cx="681821" cy="3231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008EE5-D7FC-A903-BBDD-85FC17AAECDB}"/>
              </a:ext>
            </a:extLst>
          </p:cNvPr>
          <p:cNvCxnSpPr>
            <a:cxnSpLocks/>
            <a:stCxn id="31" idx="2"/>
            <a:endCxn id="41" idx="0"/>
          </p:cNvCxnSpPr>
          <p:nvPr/>
        </p:nvCxnSpPr>
        <p:spPr>
          <a:xfrm>
            <a:off x="10059676" y="3276558"/>
            <a:ext cx="0" cy="13246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F7712A3-0198-E168-71CD-2E5504F64A25}"/>
              </a:ext>
            </a:extLst>
          </p:cNvPr>
          <p:cNvSpPr txBox="1"/>
          <p:nvPr/>
        </p:nvSpPr>
        <p:spPr>
          <a:xfrm>
            <a:off x="6301821" y="6078993"/>
            <a:ext cx="173347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500" b="1" dirty="0">
                <a:solidFill>
                  <a:srgbClr val="7030A0"/>
                </a:solidFill>
              </a:rPr>
              <a:t>Percentage of potential memory</a:t>
            </a:r>
          </a:p>
          <a:p>
            <a:pPr algn="ctr"/>
            <a:r>
              <a:rPr lang="en-PH" sz="1500" b="1" dirty="0">
                <a:solidFill>
                  <a:srgbClr val="7030A0"/>
                </a:solidFill>
              </a:rPr>
              <a:t>to remember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F9056B-9778-05A9-8D19-B06412E9C15C}"/>
              </a:ext>
            </a:extLst>
          </p:cNvPr>
          <p:cNvSpPr txBox="1"/>
          <p:nvPr/>
        </p:nvSpPr>
        <p:spPr>
          <a:xfrm>
            <a:off x="8953760" y="6094398"/>
            <a:ext cx="15300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500" b="1" dirty="0">
                <a:solidFill>
                  <a:srgbClr val="FF40FF"/>
                </a:solidFill>
              </a:rPr>
              <a:t>Potential short-term memory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C9D11F-9F88-FB02-4403-89541C21CB8E}"/>
              </a:ext>
            </a:extLst>
          </p:cNvPr>
          <p:cNvSpPr txBox="1"/>
          <p:nvPr/>
        </p:nvSpPr>
        <p:spPr>
          <a:xfrm>
            <a:off x="1143619" y="1695950"/>
            <a:ext cx="46618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final stages of the LSTM updates </a:t>
            </a:r>
            <a:r>
              <a:rPr lang="en-PH" sz="2400" b="1" dirty="0">
                <a:solidFill>
                  <a:srgbClr val="7030A0"/>
                </a:solidFill>
              </a:rPr>
              <a:t>Short-Term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C5D1F0-C7CF-5619-E1A7-25B4F89045B1}"/>
              </a:ext>
            </a:extLst>
          </p:cNvPr>
          <p:cNvSpPr txBox="1"/>
          <p:nvPr/>
        </p:nvSpPr>
        <p:spPr>
          <a:xfrm>
            <a:off x="10878511" y="4682030"/>
            <a:ext cx="1168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200" b="1" dirty="0"/>
              <a:t>New Short term 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AE028A-527C-27CD-AD1A-8A32D83FD23C}"/>
              </a:ext>
            </a:extLst>
          </p:cNvPr>
          <p:cNvSpPr/>
          <p:nvPr/>
        </p:nvSpPr>
        <p:spPr>
          <a:xfrm>
            <a:off x="6118013" y="1419122"/>
            <a:ext cx="2101090" cy="462102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27E7DCF-6B13-0FB1-D710-774260D0EE9D}"/>
              </a:ext>
            </a:extLst>
          </p:cNvPr>
          <p:cNvSpPr/>
          <p:nvPr/>
        </p:nvSpPr>
        <p:spPr>
          <a:xfrm>
            <a:off x="8449475" y="1419122"/>
            <a:ext cx="2519944" cy="4621020"/>
          </a:xfrm>
          <a:prstGeom prst="rect">
            <a:avLst/>
          </a:prstGeom>
          <a:solidFill>
            <a:srgbClr val="FF40FF">
              <a:alpha val="30000"/>
            </a:srgbClr>
          </a:solidFill>
          <a:ln w="38100" cap="flat" cmpd="sng" algn="ctr">
            <a:solidFill>
              <a:srgbClr val="FF40FF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0340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86BFE-574C-0C71-0182-DB9FE0B1B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42CE4-5D3A-A7D8-CF0B-248D36D03ADF}"/>
              </a:ext>
            </a:extLst>
          </p:cNvPr>
          <p:cNvSpPr txBox="1">
            <a:spLocks/>
          </p:cNvSpPr>
          <p:nvPr/>
        </p:nvSpPr>
        <p:spPr>
          <a:xfrm>
            <a:off x="511374" y="1522804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E70C77-7A7C-7DCF-2BE9-7C6138B5A565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00052" y="1097262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1672EC-BD40-29E9-C35E-1C0D82C2F2C0}"/>
                  </a:ext>
                </a:extLst>
              </p:cNvPr>
              <p:cNvSpPr txBox="1"/>
              <p:nvPr/>
            </p:nvSpPr>
            <p:spPr>
              <a:xfrm>
                <a:off x="1743446" y="919491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1672EC-BD40-29E9-C35E-1C0D82C2F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46" y="919491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4674FA-694B-5992-6A71-6932A04426DD}"/>
                  </a:ext>
                </a:extLst>
              </p:cNvPr>
              <p:cNvSpPr txBox="1"/>
              <p:nvPr/>
            </p:nvSpPr>
            <p:spPr>
              <a:xfrm>
                <a:off x="67724" y="912596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4674FA-694B-5992-6A71-6932A0442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4" y="912596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280498-4401-F546-FE21-9C020AD3176F}"/>
                  </a:ext>
                </a:extLst>
              </p:cNvPr>
              <p:cNvSpPr txBox="1"/>
              <p:nvPr/>
            </p:nvSpPr>
            <p:spPr>
              <a:xfrm>
                <a:off x="78414" y="5134664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280498-4401-F546-FE21-9C020AD31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4" y="5134664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92C6ED-1B7D-5D97-8A38-604A023B7F4A}"/>
                  </a:ext>
                </a:extLst>
              </p:cNvPr>
              <p:cNvSpPr txBox="1"/>
              <p:nvPr/>
            </p:nvSpPr>
            <p:spPr>
              <a:xfrm>
                <a:off x="1526934" y="6134559"/>
                <a:ext cx="72116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92C6ED-1B7D-5D97-8A38-604A023B7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934" y="6134559"/>
                <a:ext cx="7211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84B6CE-0BB3-821D-55C1-6B48DE171E82}"/>
                  </a:ext>
                </a:extLst>
              </p:cNvPr>
              <p:cNvSpPr txBox="1"/>
              <p:nvPr/>
            </p:nvSpPr>
            <p:spPr>
              <a:xfrm>
                <a:off x="2721785" y="91949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84B6CE-0BB3-821D-55C1-6B48DE171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785" y="919491"/>
                <a:ext cx="6024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C4B753-22D8-629A-73E8-587B276B767B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032813" y="1104157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B20CA8-9E21-8A51-1B54-43F79F452AF7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324186" y="1104157"/>
            <a:ext cx="18102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D8CEF8-EC68-0F67-9484-9334AAE7D948}"/>
                  </a:ext>
                </a:extLst>
              </p:cNvPr>
              <p:cNvSpPr txBox="1"/>
              <p:nvPr/>
            </p:nvSpPr>
            <p:spPr>
              <a:xfrm>
                <a:off x="5134425" y="919491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D8CEF8-EC68-0F67-9484-9334AAE7D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425" y="919491"/>
                <a:ext cx="681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C8C65C-C07B-1389-FE44-E834B939D3D3}"/>
                  </a:ext>
                </a:extLst>
              </p:cNvPr>
              <p:cNvSpPr txBox="1"/>
              <p:nvPr/>
            </p:nvSpPr>
            <p:spPr>
              <a:xfrm>
                <a:off x="6309602" y="91949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C8C65C-C07B-1389-FE44-E834B939D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602" y="919491"/>
                <a:ext cx="6024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575A0C-F32E-BAA1-6D6A-19630A7A5102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>
            <a:off x="5816246" y="1104157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A82553-7E8C-4329-6901-7C1712D52402}"/>
                  </a:ext>
                </a:extLst>
              </p:cNvPr>
              <p:cNvSpPr txBox="1"/>
              <p:nvPr/>
            </p:nvSpPr>
            <p:spPr>
              <a:xfrm>
                <a:off x="7043554" y="5470829"/>
                <a:ext cx="1052697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(−0.19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A82553-7E8C-4329-6901-7C1712D52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554" y="5470829"/>
                <a:ext cx="1052697" cy="323165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30DF2C9-48D6-89B2-7141-0B739562B800}"/>
              </a:ext>
            </a:extLst>
          </p:cNvPr>
          <p:cNvCxnSpPr>
            <a:cxnSpLocks/>
            <a:stCxn id="7" idx="0"/>
            <a:endCxn id="20" idx="2"/>
          </p:cNvCxnSpPr>
          <p:nvPr/>
        </p:nvCxnSpPr>
        <p:spPr>
          <a:xfrm rot="5400000" flipH="1" flipV="1">
            <a:off x="4558428" y="3123085"/>
            <a:ext cx="340565" cy="56823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52F77B-A19C-7034-01DA-B5DAE19987AB}"/>
                  </a:ext>
                </a:extLst>
              </p:cNvPr>
              <p:cNvSpPr txBox="1"/>
              <p:nvPr/>
            </p:nvSpPr>
            <p:spPr>
              <a:xfrm>
                <a:off x="6319651" y="4788147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4.38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52F77B-A19C-7034-01DA-B5DAE1998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651" y="4788147"/>
                <a:ext cx="792946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8404318-FB4E-9199-7982-4F199B3E48E5}"/>
              </a:ext>
            </a:extLst>
          </p:cNvPr>
          <p:cNvCxnSpPr>
            <a:cxnSpLocks/>
            <a:stCxn id="6" idx="3"/>
            <a:endCxn id="22" idx="2"/>
          </p:cNvCxnSpPr>
          <p:nvPr/>
        </p:nvCxnSpPr>
        <p:spPr>
          <a:xfrm flipV="1">
            <a:off x="410742" y="5111312"/>
            <a:ext cx="6305382" cy="208018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D6B7A3-646D-1508-8B3A-C3DF115A0376}"/>
                  </a:ext>
                </a:extLst>
              </p:cNvPr>
              <p:cNvSpPr txBox="1"/>
              <p:nvPr/>
            </p:nvSpPr>
            <p:spPr>
              <a:xfrm>
                <a:off x="7228991" y="439124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D6B7A3-646D-1508-8B3A-C3DF115A0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991" y="4391247"/>
                <a:ext cx="6818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C37409-8177-AED0-1AAD-F4DAF4A3B72E}"/>
              </a:ext>
            </a:extLst>
          </p:cNvPr>
          <p:cNvCxnSpPr>
            <a:cxnSpLocks/>
            <a:stCxn id="20" idx="0"/>
            <a:endCxn id="24" idx="2"/>
          </p:cNvCxnSpPr>
          <p:nvPr/>
        </p:nvCxnSpPr>
        <p:spPr>
          <a:xfrm flipH="1" flipV="1">
            <a:off x="7569902" y="4760579"/>
            <a:ext cx="1" cy="7102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52C71E6-1A08-FD17-C9FF-81470C26522E}"/>
              </a:ext>
            </a:extLst>
          </p:cNvPr>
          <p:cNvCxnSpPr>
            <a:cxnSpLocks/>
            <a:stCxn id="22" idx="0"/>
            <a:endCxn id="24" idx="1"/>
          </p:cNvCxnSpPr>
          <p:nvPr/>
        </p:nvCxnSpPr>
        <p:spPr>
          <a:xfrm rot="5400000" flipH="1" flipV="1">
            <a:off x="6866440" y="4425597"/>
            <a:ext cx="212234" cy="512867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870600F-6ECA-5F46-FBD1-4517E01CE206}"/>
                  </a:ext>
                </a:extLst>
              </p:cNvPr>
              <p:cNvSpPr txBox="1"/>
              <p:nvPr/>
            </p:nvSpPr>
            <p:spPr>
              <a:xfrm>
                <a:off x="7075145" y="3546981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(0.59)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870600F-6ECA-5F46-FBD1-4517E01CE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45" y="3546981"/>
                <a:ext cx="1002738" cy="323165"/>
              </a:xfrm>
              <a:prstGeom prst="rect">
                <a:avLst/>
              </a:prstGeom>
              <a:blipFill>
                <a:blip r:embed="rId1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3D58349-DDED-3DB4-9DAF-A5BDD2A22748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>
          <a:xfrm flipV="1">
            <a:off x="7569902" y="3870146"/>
            <a:ext cx="6612" cy="52110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15B7226-5B1D-AF7D-5441-60950769AAE6}"/>
                  </a:ext>
                </a:extLst>
              </p:cNvPr>
              <p:cNvSpPr txBox="1"/>
              <p:nvPr/>
            </p:nvSpPr>
            <p:spPr>
              <a:xfrm>
                <a:off x="7228990" y="290749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15B7226-5B1D-AF7D-5441-60950769A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990" y="2907499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7B98A7B-D220-9ADE-9851-AD1F92F8A4FB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H="1" flipV="1">
            <a:off x="7569901" y="3276831"/>
            <a:ext cx="6613" cy="2701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0A3CBFD-DAC9-EEE4-C02B-D075D783B128}"/>
                  </a:ext>
                </a:extLst>
              </p:cNvPr>
              <p:cNvSpPr txBox="1"/>
              <p:nvPr/>
            </p:nvSpPr>
            <p:spPr>
              <a:xfrm>
                <a:off x="9914992" y="2907226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0A3CBFD-DAC9-EEE4-C02B-D075D783B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992" y="2907226"/>
                <a:ext cx="289367" cy="369332"/>
              </a:xfrm>
              <a:prstGeom prst="rect">
                <a:avLst/>
              </a:prstGeom>
              <a:blipFill>
                <a:blip r:embed="rId14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D1CBA1-4243-F4F1-88EF-8BC9C610FBFB}"/>
                  </a:ext>
                </a:extLst>
              </p:cNvPr>
              <p:cNvSpPr txBox="1"/>
              <p:nvPr/>
            </p:nvSpPr>
            <p:spPr>
              <a:xfrm>
                <a:off x="9718766" y="1736970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D1CBA1-4243-F4F1-88EF-8BC9C610F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6" y="1736970"/>
                <a:ext cx="681821" cy="369332"/>
              </a:xfrm>
              <a:prstGeom prst="rect">
                <a:avLst/>
              </a:prstGeom>
              <a:blipFill>
                <a:blip r:embed="rId15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E01D2BB-4588-BB1E-BFB4-B94BFA5C50F7}"/>
                  </a:ext>
                </a:extLst>
              </p:cNvPr>
              <p:cNvSpPr txBox="1"/>
              <p:nvPr/>
            </p:nvSpPr>
            <p:spPr>
              <a:xfrm>
                <a:off x="9718766" y="2289128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E01D2BB-4588-BB1E-BFB4-B94BFA5C5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6" y="2289128"/>
                <a:ext cx="681821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0B23CC4-5785-0017-AF4A-8BFE50A3EF12}"/>
              </a:ext>
            </a:extLst>
          </p:cNvPr>
          <p:cNvCxnSpPr>
            <a:cxnSpLocks/>
            <a:stCxn id="18" idx="3"/>
            <a:endCxn id="32" idx="0"/>
          </p:cNvCxnSpPr>
          <p:nvPr/>
        </p:nvCxnSpPr>
        <p:spPr>
          <a:xfrm>
            <a:off x="6912003" y="1104157"/>
            <a:ext cx="3147674" cy="63281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694772-B71B-F230-0343-2B95E44A4FB7}"/>
              </a:ext>
            </a:extLst>
          </p:cNvPr>
          <p:cNvCxnSpPr>
            <a:cxnSpLocks/>
            <a:stCxn id="33" idx="0"/>
            <a:endCxn id="32" idx="2"/>
          </p:cNvCxnSpPr>
          <p:nvPr/>
        </p:nvCxnSpPr>
        <p:spPr>
          <a:xfrm flipV="1">
            <a:off x="10059677" y="2106302"/>
            <a:ext cx="0" cy="182826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B9C9083-5078-BA45-5ED8-2AE1C318160A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10418107" y="4565948"/>
            <a:ext cx="514498" cy="123136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9EC8125-8BF2-9926-8352-8AE386FBC49B}"/>
                  </a:ext>
                </a:extLst>
              </p:cNvPr>
              <p:cNvSpPr txBox="1"/>
              <p:nvPr/>
            </p:nvSpPr>
            <p:spPr>
              <a:xfrm>
                <a:off x="8590468" y="293636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9EC8125-8BF2-9926-8352-8AE386FBC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468" y="2936364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2832246-B7B0-FAA0-3C3F-62E3BE364267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 flipH="1">
            <a:off x="10059676" y="2612293"/>
            <a:ext cx="1" cy="2949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C06B856-23E0-5672-A0B8-476A6EC671D8}"/>
              </a:ext>
            </a:extLst>
          </p:cNvPr>
          <p:cNvCxnSpPr>
            <a:cxnSpLocks/>
            <a:stCxn id="37" idx="3"/>
            <a:endCxn id="31" idx="1"/>
          </p:cNvCxnSpPr>
          <p:nvPr/>
        </p:nvCxnSpPr>
        <p:spPr>
          <a:xfrm flipV="1">
            <a:off x="9272289" y="3091892"/>
            <a:ext cx="642703" cy="60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0DEF404-F2DC-C0E7-6175-A883B510601A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7910811" y="3092165"/>
            <a:ext cx="679657" cy="57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C11333-320D-ABD2-611A-30FA9077B920}"/>
                  </a:ext>
                </a:extLst>
              </p:cNvPr>
              <p:cNvSpPr txBox="1"/>
              <p:nvPr/>
            </p:nvSpPr>
            <p:spPr>
              <a:xfrm>
                <a:off x="9718765" y="460121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C11333-320D-ABD2-611A-30FA9077B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5" y="4601214"/>
                <a:ext cx="681821" cy="3231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8D6BE15-5041-5EDA-2D93-A2DFED97DAC2}"/>
              </a:ext>
            </a:extLst>
          </p:cNvPr>
          <p:cNvCxnSpPr>
            <a:cxnSpLocks/>
            <a:stCxn id="31" idx="2"/>
            <a:endCxn id="41" idx="0"/>
          </p:cNvCxnSpPr>
          <p:nvPr/>
        </p:nvCxnSpPr>
        <p:spPr>
          <a:xfrm>
            <a:off x="10059676" y="3276558"/>
            <a:ext cx="0" cy="13246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8395745-2076-CFB7-8AAA-D3736EBD21EB}"/>
              </a:ext>
            </a:extLst>
          </p:cNvPr>
          <p:cNvSpPr txBox="1"/>
          <p:nvPr/>
        </p:nvSpPr>
        <p:spPr>
          <a:xfrm>
            <a:off x="1143619" y="1695950"/>
            <a:ext cx="46618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We start with the </a:t>
            </a:r>
            <a:r>
              <a:rPr lang="en-PH" sz="2400" b="1" dirty="0">
                <a:solidFill>
                  <a:srgbClr val="00B050"/>
                </a:solidFill>
              </a:rPr>
              <a:t>New Long Term Memory </a:t>
            </a:r>
            <a:r>
              <a:rPr lang="en-PH" sz="2400" dirty="0"/>
              <a:t>and use it as input to the </a:t>
            </a:r>
            <a:r>
              <a:rPr lang="en-PH" sz="2400" b="1" dirty="0">
                <a:solidFill>
                  <a:srgbClr val="FFC000"/>
                </a:solidFill>
              </a:rPr>
              <a:t>Tanh Activation function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75B171-2263-79A3-949E-4366080F9848}"/>
              </a:ext>
            </a:extLst>
          </p:cNvPr>
          <p:cNvSpPr txBox="1"/>
          <p:nvPr/>
        </p:nvSpPr>
        <p:spPr>
          <a:xfrm>
            <a:off x="10878511" y="4682030"/>
            <a:ext cx="1168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200" b="1" dirty="0"/>
              <a:t>New Short term Memory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74E2468-54F9-E6E5-E170-D4567AF76C4F}"/>
              </a:ext>
            </a:extLst>
          </p:cNvPr>
          <p:cNvSpPr/>
          <p:nvPr/>
        </p:nvSpPr>
        <p:spPr>
          <a:xfrm>
            <a:off x="6118013" y="1419122"/>
            <a:ext cx="2101090" cy="462102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96D0A7-73DC-BBB4-9C3C-BC83CB14A5EB}"/>
              </a:ext>
            </a:extLst>
          </p:cNvPr>
          <p:cNvSpPr txBox="1"/>
          <p:nvPr/>
        </p:nvSpPr>
        <p:spPr>
          <a:xfrm>
            <a:off x="6301821" y="6078993"/>
            <a:ext cx="173347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500" b="1" dirty="0">
                <a:solidFill>
                  <a:srgbClr val="7030A0"/>
                </a:solidFill>
              </a:rPr>
              <a:t>Percentage of potential memory</a:t>
            </a:r>
          </a:p>
          <a:p>
            <a:pPr algn="ctr"/>
            <a:r>
              <a:rPr lang="en-PH" sz="1500" b="1" dirty="0">
                <a:solidFill>
                  <a:srgbClr val="7030A0"/>
                </a:solidFill>
              </a:rPr>
              <a:t>to remember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031856-F78A-DEFA-E844-E9BE48F6AD47}"/>
              </a:ext>
            </a:extLst>
          </p:cNvPr>
          <p:cNvSpPr txBox="1"/>
          <p:nvPr/>
        </p:nvSpPr>
        <p:spPr>
          <a:xfrm>
            <a:off x="8953760" y="6094398"/>
            <a:ext cx="15300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500" b="1" dirty="0">
                <a:solidFill>
                  <a:srgbClr val="FF40FF"/>
                </a:solidFill>
              </a:rPr>
              <a:t>Potential short-term memory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6008516-EECF-6D6A-AC6C-3E565872E13B}"/>
                  </a:ext>
                </a:extLst>
              </p:cNvPr>
              <p:cNvSpPr txBox="1"/>
              <p:nvPr/>
            </p:nvSpPr>
            <p:spPr>
              <a:xfrm>
                <a:off x="1133842" y="2951245"/>
                <a:ext cx="2730927" cy="749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PH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PH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PH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PH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PH" sz="22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6008516-EECF-6D6A-AC6C-3E565872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842" y="2951245"/>
                <a:ext cx="2730927" cy="74975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08AA994-378F-3A9F-D5E2-03E480FE1C1F}"/>
                  </a:ext>
                </a:extLst>
              </p:cNvPr>
              <p:cNvSpPr txBox="1"/>
              <p:nvPr/>
            </p:nvSpPr>
            <p:spPr>
              <a:xfrm>
                <a:off x="1143619" y="3753304"/>
                <a:ext cx="4448046" cy="777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PH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200" b="0" i="1" smtClean="0">
                              <a:latin typeface="Cambria Math" panose="02040503050406030204" pitchFamily="18" charset="0"/>
                            </a:rPr>
                            <m:t>2.96</m:t>
                          </m:r>
                        </m:e>
                      </m:d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2.96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PH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200" i="1">
                                  <a:latin typeface="Cambria Math" panose="02040503050406030204" pitchFamily="18" charset="0"/>
                                </a:rPr>
                                <m:t>2.96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i="1">
                                  <a:latin typeface="Cambria Math" panose="02040503050406030204" pitchFamily="18" charset="0"/>
                                </a:rPr>
                                <m:t>2.96</m:t>
                              </m:r>
                            </m:sup>
                          </m:sSup>
                          <m:r>
                            <a:rPr lang="en-PH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200" i="1">
                                  <a:latin typeface="Cambria Math" panose="02040503050406030204" pitchFamily="18" charset="0"/>
                                </a:rPr>
                                <m:t>2.96</m:t>
                              </m:r>
                            </m:sup>
                          </m:sSup>
                        </m:den>
                      </m:f>
                      <m:r>
                        <a:rPr lang="en-PH" sz="2200" b="0" i="1" smtClean="0">
                          <a:latin typeface="Cambria Math" panose="02040503050406030204" pitchFamily="18" charset="0"/>
                        </a:rPr>
                        <m:t>=0.99</m:t>
                      </m:r>
                    </m:oMath>
                  </m:oMathPara>
                </a14:m>
                <a:endParaRPr lang="en-PH" sz="22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08AA994-378F-3A9F-D5E2-03E480FE1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19" y="3753304"/>
                <a:ext cx="4448046" cy="77732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256C5B53-D151-4863-3623-253792B4FA17}"/>
              </a:ext>
            </a:extLst>
          </p:cNvPr>
          <p:cNvSpPr/>
          <p:nvPr/>
        </p:nvSpPr>
        <p:spPr>
          <a:xfrm>
            <a:off x="8449475" y="1419122"/>
            <a:ext cx="2519944" cy="4621020"/>
          </a:xfrm>
          <a:prstGeom prst="rect">
            <a:avLst/>
          </a:prstGeom>
          <a:solidFill>
            <a:srgbClr val="FF40FF">
              <a:alpha val="30000"/>
            </a:srgbClr>
          </a:solidFill>
          <a:ln w="38100" cap="flat" cmpd="sng" algn="ctr">
            <a:solidFill>
              <a:srgbClr val="FF40FF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412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61842-8FD3-8303-3B0F-E0F8D0EBB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EE9C-8706-3A08-0571-77013B88C15F}"/>
              </a:ext>
            </a:extLst>
          </p:cNvPr>
          <p:cNvSpPr txBox="1">
            <a:spLocks/>
          </p:cNvSpPr>
          <p:nvPr/>
        </p:nvSpPr>
        <p:spPr>
          <a:xfrm>
            <a:off x="511374" y="1522804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A07165D-A78E-AE59-7E4C-BE465D44A25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00052" y="1097262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4C48A0-45AE-6FA5-CF04-F70CE4F217A0}"/>
                  </a:ext>
                </a:extLst>
              </p:cNvPr>
              <p:cNvSpPr txBox="1"/>
              <p:nvPr/>
            </p:nvSpPr>
            <p:spPr>
              <a:xfrm>
                <a:off x="1743446" y="919491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4C48A0-45AE-6FA5-CF04-F70CE4F21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46" y="919491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0CCD6F-3BBD-0FEA-A811-4885362C119E}"/>
                  </a:ext>
                </a:extLst>
              </p:cNvPr>
              <p:cNvSpPr txBox="1"/>
              <p:nvPr/>
            </p:nvSpPr>
            <p:spPr>
              <a:xfrm>
                <a:off x="67724" y="912596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0CCD6F-3BBD-0FEA-A811-4885362C1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4" y="912596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C718C5-5B89-F5B0-1973-390758490A5C}"/>
                  </a:ext>
                </a:extLst>
              </p:cNvPr>
              <p:cNvSpPr txBox="1"/>
              <p:nvPr/>
            </p:nvSpPr>
            <p:spPr>
              <a:xfrm>
                <a:off x="78414" y="5134664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C718C5-5B89-F5B0-1973-390758490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4" y="5134664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A5FED2-B3E5-C57F-AE46-1EF1AC236CAA}"/>
                  </a:ext>
                </a:extLst>
              </p:cNvPr>
              <p:cNvSpPr txBox="1"/>
              <p:nvPr/>
            </p:nvSpPr>
            <p:spPr>
              <a:xfrm>
                <a:off x="1526934" y="6134559"/>
                <a:ext cx="72116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A5FED2-B3E5-C57F-AE46-1EF1AC236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934" y="6134559"/>
                <a:ext cx="7211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96921C-F54B-2CC4-D6D2-A4249C842478}"/>
                  </a:ext>
                </a:extLst>
              </p:cNvPr>
              <p:cNvSpPr txBox="1"/>
              <p:nvPr/>
            </p:nvSpPr>
            <p:spPr>
              <a:xfrm>
                <a:off x="2721785" y="91949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96921C-F54B-2CC4-D6D2-A4249C842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785" y="919491"/>
                <a:ext cx="6024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DA63D4-C6C4-DB65-7175-4EF49BCC140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032813" y="1104157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84915E-2000-7DC7-5ADC-25B8DEA610AF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324186" y="1104157"/>
            <a:ext cx="18102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441EDD-FCB9-4527-A67B-DF9AF26F74AE}"/>
                  </a:ext>
                </a:extLst>
              </p:cNvPr>
              <p:cNvSpPr txBox="1"/>
              <p:nvPr/>
            </p:nvSpPr>
            <p:spPr>
              <a:xfrm>
                <a:off x="5134425" y="919491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441EDD-FCB9-4527-A67B-DF9AF26F7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425" y="919491"/>
                <a:ext cx="681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E07E0C-8B7C-0489-DA80-356ED42C15E4}"/>
                  </a:ext>
                </a:extLst>
              </p:cNvPr>
              <p:cNvSpPr txBox="1"/>
              <p:nvPr/>
            </p:nvSpPr>
            <p:spPr>
              <a:xfrm>
                <a:off x="6309602" y="91949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E07E0C-8B7C-0489-DA80-356ED42C1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602" y="919491"/>
                <a:ext cx="6024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2F2B26E-303F-8AB1-73F8-7C91F9F4E837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>
            <a:off x="5816246" y="1104157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6A703F-D7B3-8918-520F-A867C7CC7195}"/>
                  </a:ext>
                </a:extLst>
              </p:cNvPr>
              <p:cNvSpPr txBox="1"/>
              <p:nvPr/>
            </p:nvSpPr>
            <p:spPr>
              <a:xfrm>
                <a:off x="7043554" y="5470829"/>
                <a:ext cx="1052697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(−0.19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6A703F-D7B3-8918-520F-A867C7CC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554" y="5470829"/>
                <a:ext cx="1052697" cy="323165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9B7FF60-50B5-4E96-11CA-5BC6728EEE33}"/>
              </a:ext>
            </a:extLst>
          </p:cNvPr>
          <p:cNvCxnSpPr>
            <a:cxnSpLocks/>
            <a:stCxn id="7" idx="0"/>
            <a:endCxn id="20" idx="2"/>
          </p:cNvCxnSpPr>
          <p:nvPr/>
        </p:nvCxnSpPr>
        <p:spPr>
          <a:xfrm rot="5400000" flipH="1" flipV="1">
            <a:off x="4558428" y="3123085"/>
            <a:ext cx="340565" cy="56823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61EBE5-B21F-A9D0-9F62-C511486EDDF4}"/>
                  </a:ext>
                </a:extLst>
              </p:cNvPr>
              <p:cNvSpPr txBox="1"/>
              <p:nvPr/>
            </p:nvSpPr>
            <p:spPr>
              <a:xfrm>
                <a:off x="6319651" y="4788147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4.38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61EBE5-B21F-A9D0-9F62-C511486ED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651" y="4788147"/>
                <a:ext cx="792946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A8591E6-8899-7BAE-315E-DE6E8E965D13}"/>
              </a:ext>
            </a:extLst>
          </p:cNvPr>
          <p:cNvCxnSpPr>
            <a:cxnSpLocks/>
            <a:stCxn id="6" idx="3"/>
            <a:endCxn id="22" idx="2"/>
          </p:cNvCxnSpPr>
          <p:nvPr/>
        </p:nvCxnSpPr>
        <p:spPr>
          <a:xfrm flipV="1">
            <a:off x="410742" y="5111312"/>
            <a:ext cx="6305382" cy="208018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380BA4-89F2-0C1D-762B-F219163EE41C}"/>
                  </a:ext>
                </a:extLst>
              </p:cNvPr>
              <p:cNvSpPr txBox="1"/>
              <p:nvPr/>
            </p:nvSpPr>
            <p:spPr>
              <a:xfrm>
                <a:off x="7228991" y="439124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380BA4-89F2-0C1D-762B-F219163EE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991" y="4391247"/>
                <a:ext cx="6818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EEF068-765A-497D-4F15-372C4FB1DDB6}"/>
              </a:ext>
            </a:extLst>
          </p:cNvPr>
          <p:cNvCxnSpPr>
            <a:cxnSpLocks/>
            <a:stCxn id="20" idx="0"/>
            <a:endCxn id="24" idx="2"/>
          </p:cNvCxnSpPr>
          <p:nvPr/>
        </p:nvCxnSpPr>
        <p:spPr>
          <a:xfrm flipH="1" flipV="1">
            <a:off x="7569902" y="4760579"/>
            <a:ext cx="1" cy="7102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26BCB59-71A5-7406-B0C8-318DB2670687}"/>
              </a:ext>
            </a:extLst>
          </p:cNvPr>
          <p:cNvCxnSpPr>
            <a:cxnSpLocks/>
            <a:stCxn id="22" idx="0"/>
            <a:endCxn id="24" idx="1"/>
          </p:cNvCxnSpPr>
          <p:nvPr/>
        </p:nvCxnSpPr>
        <p:spPr>
          <a:xfrm rot="5400000" flipH="1" flipV="1">
            <a:off x="6866440" y="4425597"/>
            <a:ext cx="212234" cy="512867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61AE50-42EC-9059-C261-E4B4846425C5}"/>
                  </a:ext>
                </a:extLst>
              </p:cNvPr>
              <p:cNvSpPr txBox="1"/>
              <p:nvPr/>
            </p:nvSpPr>
            <p:spPr>
              <a:xfrm>
                <a:off x="7075145" y="3546981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(0.59)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61AE50-42EC-9059-C261-E4B484642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45" y="3546981"/>
                <a:ext cx="1002738" cy="323165"/>
              </a:xfrm>
              <a:prstGeom prst="rect">
                <a:avLst/>
              </a:prstGeom>
              <a:blipFill>
                <a:blip r:embed="rId1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74AAFC-8AA5-A31A-6504-2C5BD2B5CFCF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>
          <a:xfrm flipV="1">
            <a:off x="7569902" y="3870146"/>
            <a:ext cx="6612" cy="52110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5033995-3316-6A6A-6255-DAA2FC905ABD}"/>
                  </a:ext>
                </a:extLst>
              </p:cNvPr>
              <p:cNvSpPr txBox="1"/>
              <p:nvPr/>
            </p:nvSpPr>
            <p:spPr>
              <a:xfrm>
                <a:off x="7228990" y="290749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5033995-3316-6A6A-6255-DAA2FC905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990" y="2907499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66C251D-20C8-0929-FAC5-D84E2407ADC3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H="1" flipV="1">
            <a:off x="7569901" y="3276831"/>
            <a:ext cx="6613" cy="2701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176A20-1F67-88CE-18E3-D459E88D2023}"/>
                  </a:ext>
                </a:extLst>
              </p:cNvPr>
              <p:cNvSpPr txBox="1"/>
              <p:nvPr/>
            </p:nvSpPr>
            <p:spPr>
              <a:xfrm>
                <a:off x="9914992" y="2907226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176A20-1F67-88CE-18E3-D459E88D2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992" y="2907226"/>
                <a:ext cx="289367" cy="369332"/>
              </a:xfrm>
              <a:prstGeom prst="rect">
                <a:avLst/>
              </a:prstGeom>
              <a:blipFill>
                <a:blip r:embed="rId14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EA821E-3371-0E33-3852-6006F7EBAA31}"/>
                  </a:ext>
                </a:extLst>
              </p:cNvPr>
              <p:cNvSpPr txBox="1"/>
              <p:nvPr/>
            </p:nvSpPr>
            <p:spPr>
              <a:xfrm>
                <a:off x="9718766" y="1736970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EA821E-3371-0E33-3852-6006F7EBA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6" y="1736970"/>
                <a:ext cx="681821" cy="369332"/>
              </a:xfrm>
              <a:prstGeom prst="rect">
                <a:avLst/>
              </a:prstGeom>
              <a:blipFill>
                <a:blip r:embed="rId15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DCF6D06-1C40-2C6A-4791-7A26E05AA373}"/>
                  </a:ext>
                </a:extLst>
              </p:cNvPr>
              <p:cNvSpPr txBox="1"/>
              <p:nvPr/>
            </p:nvSpPr>
            <p:spPr>
              <a:xfrm>
                <a:off x="9718766" y="2289128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DCF6D06-1C40-2C6A-4791-7A26E05AA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6" y="2289128"/>
                <a:ext cx="681821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38ECE94-A366-B3FD-2A61-2E46C8B6FF64}"/>
              </a:ext>
            </a:extLst>
          </p:cNvPr>
          <p:cNvCxnSpPr>
            <a:cxnSpLocks/>
            <a:stCxn id="18" idx="3"/>
            <a:endCxn id="32" idx="0"/>
          </p:cNvCxnSpPr>
          <p:nvPr/>
        </p:nvCxnSpPr>
        <p:spPr>
          <a:xfrm>
            <a:off x="6912003" y="1104157"/>
            <a:ext cx="3147674" cy="63281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1A1677-951A-D486-7285-83C4E7719A03}"/>
              </a:ext>
            </a:extLst>
          </p:cNvPr>
          <p:cNvCxnSpPr>
            <a:cxnSpLocks/>
            <a:stCxn id="33" idx="0"/>
            <a:endCxn id="32" idx="2"/>
          </p:cNvCxnSpPr>
          <p:nvPr/>
        </p:nvCxnSpPr>
        <p:spPr>
          <a:xfrm flipV="1">
            <a:off x="10059677" y="2106302"/>
            <a:ext cx="0" cy="182826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5937A36-7536-6BD7-37C7-637C92F8B8AE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10418107" y="4565948"/>
            <a:ext cx="514498" cy="123136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2258CFE-0875-BDA9-5017-F6C058673B85}"/>
                  </a:ext>
                </a:extLst>
              </p:cNvPr>
              <p:cNvSpPr txBox="1"/>
              <p:nvPr/>
            </p:nvSpPr>
            <p:spPr>
              <a:xfrm>
                <a:off x="8590468" y="293636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2258CFE-0875-BDA9-5017-F6C058673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468" y="2936364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9217FA-08CA-4C50-7D1B-F3C377683B27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 flipH="1">
            <a:off x="10059676" y="2612293"/>
            <a:ext cx="1" cy="2949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261099-AB9B-5A79-DC28-6FF00E5B9679}"/>
              </a:ext>
            </a:extLst>
          </p:cNvPr>
          <p:cNvCxnSpPr>
            <a:cxnSpLocks/>
            <a:stCxn id="37" idx="3"/>
            <a:endCxn id="31" idx="1"/>
          </p:cNvCxnSpPr>
          <p:nvPr/>
        </p:nvCxnSpPr>
        <p:spPr>
          <a:xfrm flipV="1">
            <a:off x="9272289" y="3091892"/>
            <a:ext cx="642703" cy="60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311F39A-8302-2A7C-BF2C-3600452B34DD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7910811" y="3092165"/>
            <a:ext cx="679657" cy="57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7C7A709-B3A5-34B5-2B63-AF69AD7DB16F}"/>
                  </a:ext>
                </a:extLst>
              </p:cNvPr>
              <p:cNvSpPr txBox="1"/>
              <p:nvPr/>
            </p:nvSpPr>
            <p:spPr>
              <a:xfrm>
                <a:off x="9718765" y="460121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7C7A709-B3A5-34B5-2B63-AF69AD7DB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5" y="4601214"/>
                <a:ext cx="681821" cy="3231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737B75-1604-D2E7-AD51-6D7972486AE2}"/>
              </a:ext>
            </a:extLst>
          </p:cNvPr>
          <p:cNvCxnSpPr>
            <a:cxnSpLocks/>
            <a:stCxn id="31" idx="2"/>
            <a:endCxn id="41" idx="0"/>
          </p:cNvCxnSpPr>
          <p:nvPr/>
        </p:nvCxnSpPr>
        <p:spPr>
          <a:xfrm>
            <a:off x="10059676" y="3276558"/>
            <a:ext cx="0" cy="13246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DB038E3-060F-2592-70E6-6BFF19FEE538}"/>
              </a:ext>
            </a:extLst>
          </p:cNvPr>
          <p:cNvSpPr txBox="1"/>
          <p:nvPr/>
        </p:nvSpPr>
        <p:spPr>
          <a:xfrm>
            <a:off x="1143619" y="1695950"/>
            <a:ext cx="46618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We use the exact same method again to get the percentage of potential memory to remember</a:t>
            </a:r>
            <a:endParaRPr lang="en-PH" sz="2400" b="1" dirty="0">
              <a:solidFill>
                <a:srgbClr val="FFC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1C1980B-A52B-2774-E332-DC4CF1C12895}"/>
              </a:ext>
            </a:extLst>
          </p:cNvPr>
          <p:cNvSpPr txBox="1"/>
          <p:nvPr/>
        </p:nvSpPr>
        <p:spPr>
          <a:xfrm>
            <a:off x="10878511" y="4682030"/>
            <a:ext cx="1168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200" b="1" dirty="0"/>
              <a:t>New Short term Memory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525E8C5-AE27-B4FB-6FAF-BF102138C736}"/>
              </a:ext>
            </a:extLst>
          </p:cNvPr>
          <p:cNvSpPr/>
          <p:nvPr/>
        </p:nvSpPr>
        <p:spPr>
          <a:xfrm>
            <a:off x="6118013" y="1419122"/>
            <a:ext cx="2101090" cy="462102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82CD91-156B-5046-BC40-13834139AF91}"/>
              </a:ext>
            </a:extLst>
          </p:cNvPr>
          <p:cNvSpPr txBox="1"/>
          <p:nvPr/>
        </p:nvSpPr>
        <p:spPr>
          <a:xfrm>
            <a:off x="6301821" y="6078993"/>
            <a:ext cx="173347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500" b="1" dirty="0">
                <a:solidFill>
                  <a:srgbClr val="7030A0"/>
                </a:solidFill>
              </a:rPr>
              <a:t>Percentage of potential memory</a:t>
            </a:r>
          </a:p>
          <a:p>
            <a:pPr algn="ctr"/>
            <a:r>
              <a:rPr lang="en-PH" sz="1500" b="1" dirty="0">
                <a:solidFill>
                  <a:srgbClr val="7030A0"/>
                </a:solidFill>
              </a:rPr>
              <a:t>to remember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1C8700-30DC-7EDD-9A11-8DB627C9639C}"/>
              </a:ext>
            </a:extLst>
          </p:cNvPr>
          <p:cNvSpPr txBox="1"/>
          <p:nvPr/>
        </p:nvSpPr>
        <p:spPr>
          <a:xfrm>
            <a:off x="8953760" y="6094398"/>
            <a:ext cx="15300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500" b="1" dirty="0">
                <a:solidFill>
                  <a:srgbClr val="FF40FF"/>
                </a:solidFill>
              </a:rPr>
              <a:t>Potential short-term memory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034922C-4F93-5C70-7E60-21CD023EAA3D}"/>
              </a:ext>
            </a:extLst>
          </p:cNvPr>
          <p:cNvSpPr/>
          <p:nvPr/>
        </p:nvSpPr>
        <p:spPr>
          <a:xfrm>
            <a:off x="8449475" y="1419122"/>
            <a:ext cx="2519944" cy="4621020"/>
          </a:xfrm>
          <a:prstGeom prst="rect">
            <a:avLst/>
          </a:prstGeom>
          <a:solidFill>
            <a:srgbClr val="FF40FF">
              <a:alpha val="30000"/>
            </a:srgbClr>
          </a:solidFill>
          <a:ln w="38100" cap="flat" cmpd="sng" algn="ctr">
            <a:solidFill>
              <a:srgbClr val="FF40FF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7FC2AD-A53C-2A5D-8997-993361BB8BAD}"/>
                  </a:ext>
                </a:extLst>
              </p:cNvPr>
              <p:cNvSpPr txBox="1"/>
              <p:nvPr/>
            </p:nvSpPr>
            <p:spPr>
              <a:xfrm>
                <a:off x="1017402" y="3394091"/>
                <a:ext cx="1659934" cy="630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7FC2AD-A53C-2A5D-8997-993361BB8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02" y="3394091"/>
                <a:ext cx="1659934" cy="63017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E854A06-788E-B41C-73B0-9B5C8BC462E6}"/>
                  </a:ext>
                </a:extLst>
              </p:cNvPr>
              <p:cNvSpPr txBox="1"/>
              <p:nvPr/>
            </p:nvSpPr>
            <p:spPr>
              <a:xfrm>
                <a:off x="1017402" y="2935130"/>
                <a:ext cx="46618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=(1 ×</m:t>
                      </m:r>
                      <m:r>
                        <a:rPr lang="en-P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−0.19)+(1 ×4.38)+0.59=4.78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E854A06-788E-B41C-73B0-9B5C8BC46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02" y="2935130"/>
                <a:ext cx="4661879" cy="369332"/>
              </a:xfrm>
              <a:prstGeom prst="rect">
                <a:avLst/>
              </a:prstGeom>
              <a:blipFill>
                <a:blip r:embed="rId2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C507AD7-8507-9AC9-C844-122683ED142B}"/>
                  </a:ext>
                </a:extLst>
              </p:cNvPr>
              <p:cNvSpPr txBox="1"/>
              <p:nvPr/>
            </p:nvSpPr>
            <p:spPr>
              <a:xfrm>
                <a:off x="1017402" y="4041045"/>
                <a:ext cx="2166421" cy="656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4.78</m:t>
                          </m:r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4.78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4.78</m:t>
                              </m:r>
                            </m:sup>
                          </m:sSup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C507AD7-8507-9AC9-C844-122683ED1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02" y="4041045"/>
                <a:ext cx="2166421" cy="65665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A2F03F4-B1A4-DEC8-B694-214655C8F31D}"/>
                  </a:ext>
                </a:extLst>
              </p:cNvPr>
              <p:cNvSpPr txBox="1"/>
              <p:nvPr/>
            </p:nvSpPr>
            <p:spPr>
              <a:xfrm>
                <a:off x="1071749" y="4771199"/>
                <a:ext cx="1296411" cy="369332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=0.99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A2F03F4-B1A4-DEC8-B694-214655C8F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49" y="4771199"/>
                <a:ext cx="1296411" cy="369332"/>
              </a:xfrm>
              <a:prstGeom prst="rect">
                <a:avLst/>
              </a:prstGeom>
              <a:blipFill>
                <a:blip r:embed="rId22"/>
                <a:stretch>
                  <a:fillRect b="-7576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30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5" grpId="0"/>
      <p:bldP spid="46" grpId="0"/>
      <p:bldP spid="52" grpId="0"/>
      <p:bldP spid="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24A17-7441-683E-7CD7-A9E665603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58DA9-3443-B93A-1C1B-5F1DAD002BF3}"/>
              </a:ext>
            </a:extLst>
          </p:cNvPr>
          <p:cNvSpPr txBox="1">
            <a:spLocks/>
          </p:cNvSpPr>
          <p:nvPr/>
        </p:nvSpPr>
        <p:spPr>
          <a:xfrm>
            <a:off x="511374" y="1522804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B824050-2695-4DC8-D3C6-225EDCC3B35F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00052" y="1097262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FA7699-6146-2834-9798-9F5A80597A83}"/>
                  </a:ext>
                </a:extLst>
              </p:cNvPr>
              <p:cNvSpPr txBox="1"/>
              <p:nvPr/>
            </p:nvSpPr>
            <p:spPr>
              <a:xfrm>
                <a:off x="1743446" y="919491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FA7699-6146-2834-9798-9F5A80597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46" y="919491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DEB9EF-A771-BD10-6E6D-33C76619297B}"/>
                  </a:ext>
                </a:extLst>
              </p:cNvPr>
              <p:cNvSpPr txBox="1"/>
              <p:nvPr/>
            </p:nvSpPr>
            <p:spPr>
              <a:xfrm>
                <a:off x="67724" y="912596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DEB9EF-A771-BD10-6E6D-33C766192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4" y="912596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FDF74E-7377-B94E-A192-5CF9586035F6}"/>
                  </a:ext>
                </a:extLst>
              </p:cNvPr>
              <p:cNvSpPr txBox="1"/>
              <p:nvPr/>
            </p:nvSpPr>
            <p:spPr>
              <a:xfrm>
                <a:off x="78414" y="5134664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FDF74E-7377-B94E-A192-5CF958603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4" y="5134664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EC5C5A-F4E0-D644-2B67-B91B965B6800}"/>
                  </a:ext>
                </a:extLst>
              </p:cNvPr>
              <p:cNvSpPr txBox="1"/>
              <p:nvPr/>
            </p:nvSpPr>
            <p:spPr>
              <a:xfrm>
                <a:off x="1526934" y="6134559"/>
                <a:ext cx="72116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EC5C5A-F4E0-D644-2B67-B91B965B6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934" y="6134559"/>
                <a:ext cx="7211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A329F7-A7E3-8CC9-C668-AB8C6264178B}"/>
                  </a:ext>
                </a:extLst>
              </p:cNvPr>
              <p:cNvSpPr txBox="1"/>
              <p:nvPr/>
            </p:nvSpPr>
            <p:spPr>
              <a:xfrm>
                <a:off x="2721785" y="91949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A329F7-A7E3-8CC9-C668-AB8C62641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785" y="919491"/>
                <a:ext cx="6024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9BFD59-DF0E-2A96-E027-EBCCEC9742FD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032813" y="1104157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2DB3A9-FC6E-E60B-3631-031BF4561FF1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324186" y="1104157"/>
            <a:ext cx="18102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15C35-6D90-29F3-BE73-EF5B3CD3C514}"/>
                  </a:ext>
                </a:extLst>
              </p:cNvPr>
              <p:cNvSpPr txBox="1"/>
              <p:nvPr/>
            </p:nvSpPr>
            <p:spPr>
              <a:xfrm>
                <a:off x="5134425" y="919491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115C35-6D90-29F3-BE73-EF5B3CD3C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425" y="919491"/>
                <a:ext cx="681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BB0CD1-33BE-9028-B9EE-076097EFFA96}"/>
                  </a:ext>
                </a:extLst>
              </p:cNvPr>
              <p:cNvSpPr txBox="1"/>
              <p:nvPr/>
            </p:nvSpPr>
            <p:spPr>
              <a:xfrm>
                <a:off x="6309602" y="91949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BB0CD1-33BE-9028-B9EE-076097EFF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602" y="919491"/>
                <a:ext cx="6024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8E2233-D405-B50E-D6E9-B95FA74B59D8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>
            <a:off x="5816246" y="1104157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C2A2EF-8512-03BC-1E9E-F24689B9D231}"/>
                  </a:ext>
                </a:extLst>
              </p:cNvPr>
              <p:cNvSpPr txBox="1"/>
              <p:nvPr/>
            </p:nvSpPr>
            <p:spPr>
              <a:xfrm>
                <a:off x="7043554" y="5470829"/>
                <a:ext cx="1052697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(−0.19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C2A2EF-8512-03BC-1E9E-F24689B9D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554" y="5470829"/>
                <a:ext cx="1052697" cy="323165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A1AF4A8-DD92-EE52-F315-28664D547D22}"/>
              </a:ext>
            </a:extLst>
          </p:cNvPr>
          <p:cNvCxnSpPr>
            <a:cxnSpLocks/>
            <a:stCxn id="7" idx="0"/>
            <a:endCxn id="20" idx="2"/>
          </p:cNvCxnSpPr>
          <p:nvPr/>
        </p:nvCxnSpPr>
        <p:spPr>
          <a:xfrm rot="5400000" flipH="1" flipV="1">
            <a:off x="4558428" y="3123085"/>
            <a:ext cx="340565" cy="56823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B45B60-D155-D286-9B1F-7D5B1CEF3E9A}"/>
                  </a:ext>
                </a:extLst>
              </p:cNvPr>
              <p:cNvSpPr txBox="1"/>
              <p:nvPr/>
            </p:nvSpPr>
            <p:spPr>
              <a:xfrm>
                <a:off x="6319651" y="4788147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4.38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B45B60-D155-D286-9B1F-7D5B1CEF3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651" y="4788147"/>
                <a:ext cx="792946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EF1B0BD0-E47D-ADD3-AE2E-8AE0D24FA43C}"/>
              </a:ext>
            </a:extLst>
          </p:cNvPr>
          <p:cNvCxnSpPr>
            <a:cxnSpLocks/>
            <a:stCxn id="6" idx="3"/>
            <a:endCxn id="22" idx="2"/>
          </p:cNvCxnSpPr>
          <p:nvPr/>
        </p:nvCxnSpPr>
        <p:spPr>
          <a:xfrm flipV="1">
            <a:off x="410742" y="5111312"/>
            <a:ext cx="6305382" cy="208018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D67324-2439-867C-D918-0573974106FD}"/>
                  </a:ext>
                </a:extLst>
              </p:cNvPr>
              <p:cNvSpPr txBox="1"/>
              <p:nvPr/>
            </p:nvSpPr>
            <p:spPr>
              <a:xfrm>
                <a:off x="7228991" y="439124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D67324-2439-867C-D918-057397410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991" y="4391247"/>
                <a:ext cx="6818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2D6F49-29AB-60F7-A502-9C152993A0CD}"/>
              </a:ext>
            </a:extLst>
          </p:cNvPr>
          <p:cNvCxnSpPr>
            <a:cxnSpLocks/>
            <a:stCxn id="20" idx="0"/>
            <a:endCxn id="24" idx="2"/>
          </p:cNvCxnSpPr>
          <p:nvPr/>
        </p:nvCxnSpPr>
        <p:spPr>
          <a:xfrm flipH="1" flipV="1">
            <a:off x="7569902" y="4760579"/>
            <a:ext cx="1" cy="7102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2FC4F6B-BE2C-9251-B850-1823C60138C0}"/>
              </a:ext>
            </a:extLst>
          </p:cNvPr>
          <p:cNvCxnSpPr>
            <a:cxnSpLocks/>
            <a:stCxn id="22" idx="0"/>
            <a:endCxn id="24" idx="1"/>
          </p:cNvCxnSpPr>
          <p:nvPr/>
        </p:nvCxnSpPr>
        <p:spPr>
          <a:xfrm rot="5400000" flipH="1" flipV="1">
            <a:off x="6866440" y="4425597"/>
            <a:ext cx="212234" cy="512867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D001FB-CD3C-A08A-7DA9-FA4D33FA8E4E}"/>
                  </a:ext>
                </a:extLst>
              </p:cNvPr>
              <p:cNvSpPr txBox="1"/>
              <p:nvPr/>
            </p:nvSpPr>
            <p:spPr>
              <a:xfrm>
                <a:off x="7075145" y="3546981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(0.59)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D001FB-CD3C-A08A-7DA9-FA4D33FA8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45" y="3546981"/>
                <a:ext cx="1002738" cy="323165"/>
              </a:xfrm>
              <a:prstGeom prst="rect">
                <a:avLst/>
              </a:prstGeom>
              <a:blipFill>
                <a:blip r:embed="rId1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81A0006-12FF-5CB0-66DE-D8AED9756490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>
          <a:xfrm flipV="1">
            <a:off x="7569902" y="3870146"/>
            <a:ext cx="6612" cy="52110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F397430-FD03-958C-8179-06BB913F143E}"/>
                  </a:ext>
                </a:extLst>
              </p:cNvPr>
              <p:cNvSpPr txBox="1"/>
              <p:nvPr/>
            </p:nvSpPr>
            <p:spPr>
              <a:xfrm>
                <a:off x="7228990" y="290749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F397430-FD03-958C-8179-06BB913F1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990" y="2907499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75FA83-577C-1EC0-EF11-CDA095168C35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H="1" flipV="1">
            <a:off x="7569901" y="3276831"/>
            <a:ext cx="6613" cy="2701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C0C2E43-602B-5437-D5F0-CAFDC691B3AF}"/>
                  </a:ext>
                </a:extLst>
              </p:cNvPr>
              <p:cNvSpPr txBox="1"/>
              <p:nvPr/>
            </p:nvSpPr>
            <p:spPr>
              <a:xfrm>
                <a:off x="9914992" y="2907226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C0C2E43-602B-5437-D5F0-CAFDC691B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992" y="2907226"/>
                <a:ext cx="289367" cy="369332"/>
              </a:xfrm>
              <a:prstGeom prst="rect">
                <a:avLst/>
              </a:prstGeom>
              <a:blipFill>
                <a:blip r:embed="rId14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E12E4AE-EF67-7E00-A3D6-3E97B72A152F}"/>
                  </a:ext>
                </a:extLst>
              </p:cNvPr>
              <p:cNvSpPr txBox="1"/>
              <p:nvPr/>
            </p:nvSpPr>
            <p:spPr>
              <a:xfrm>
                <a:off x="9718766" y="1736970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E12E4AE-EF67-7E00-A3D6-3E97B72A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6" y="1736970"/>
                <a:ext cx="681821" cy="369332"/>
              </a:xfrm>
              <a:prstGeom prst="rect">
                <a:avLst/>
              </a:prstGeom>
              <a:blipFill>
                <a:blip r:embed="rId15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D5BA81-C232-1BA5-1BEA-7453571F2284}"/>
                  </a:ext>
                </a:extLst>
              </p:cNvPr>
              <p:cNvSpPr txBox="1"/>
              <p:nvPr/>
            </p:nvSpPr>
            <p:spPr>
              <a:xfrm>
                <a:off x="9718766" y="2289128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5D5BA81-C232-1BA5-1BEA-7453571F2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6" y="2289128"/>
                <a:ext cx="681821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6369AD2-9D67-DF27-4EF8-A1258801E4DE}"/>
              </a:ext>
            </a:extLst>
          </p:cNvPr>
          <p:cNvCxnSpPr>
            <a:cxnSpLocks/>
            <a:stCxn id="18" idx="3"/>
            <a:endCxn id="32" idx="0"/>
          </p:cNvCxnSpPr>
          <p:nvPr/>
        </p:nvCxnSpPr>
        <p:spPr>
          <a:xfrm>
            <a:off x="6912003" y="1104157"/>
            <a:ext cx="3147674" cy="63281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60ED36-9B7E-C91C-8B7B-10C55ACBC3CD}"/>
              </a:ext>
            </a:extLst>
          </p:cNvPr>
          <p:cNvCxnSpPr>
            <a:cxnSpLocks/>
            <a:stCxn id="33" idx="0"/>
            <a:endCxn id="32" idx="2"/>
          </p:cNvCxnSpPr>
          <p:nvPr/>
        </p:nvCxnSpPr>
        <p:spPr>
          <a:xfrm flipV="1">
            <a:off x="10059677" y="2106302"/>
            <a:ext cx="0" cy="182826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0B18F03-27A3-448D-7F88-E9F0A0443552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10418107" y="4565948"/>
            <a:ext cx="514498" cy="123136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FA9E10F-666A-7487-CF08-522AC8C9A37C}"/>
                  </a:ext>
                </a:extLst>
              </p:cNvPr>
              <p:cNvSpPr txBox="1"/>
              <p:nvPr/>
            </p:nvSpPr>
            <p:spPr>
              <a:xfrm>
                <a:off x="8590468" y="293636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FA9E10F-666A-7487-CF08-522AC8C9A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468" y="2936364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5285A21-150F-3037-B334-8E7533C8E0D5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 flipH="1">
            <a:off x="10059676" y="2612293"/>
            <a:ext cx="1" cy="2949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BFD9C5-6895-2C08-EB88-22E5BA4D94E7}"/>
              </a:ext>
            </a:extLst>
          </p:cNvPr>
          <p:cNvCxnSpPr>
            <a:cxnSpLocks/>
            <a:stCxn id="37" idx="3"/>
            <a:endCxn id="31" idx="1"/>
          </p:cNvCxnSpPr>
          <p:nvPr/>
        </p:nvCxnSpPr>
        <p:spPr>
          <a:xfrm flipV="1">
            <a:off x="9272289" y="3091892"/>
            <a:ext cx="642703" cy="60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84BF0A-AA78-6ADE-B706-B6C786445A5A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7910811" y="3092165"/>
            <a:ext cx="679657" cy="57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C9BD54-CAFA-5A18-4AB7-34D0BC5A8265}"/>
                  </a:ext>
                </a:extLst>
              </p:cNvPr>
              <p:cNvSpPr txBox="1"/>
              <p:nvPr/>
            </p:nvSpPr>
            <p:spPr>
              <a:xfrm>
                <a:off x="9718765" y="460121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C9BD54-CAFA-5A18-4AB7-34D0BC5A8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5" y="4601214"/>
                <a:ext cx="681821" cy="3231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7D4E02-670C-C79F-A208-9B1BDFF2B651}"/>
              </a:ext>
            </a:extLst>
          </p:cNvPr>
          <p:cNvCxnSpPr>
            <a:cxnSpLocks/>
            <a:stCxn id="31" idx="2"/>
            <a:endCxn id="41" idx="0"/>
          </p:cNvCxnSpPr>
          <p:nvPr/>
        </p:nvCxnSpPr>
        <p:spPr>
          <a:xfrm>
            <a:off x="10059676" y="3276558"/>
            <a:ext cx="0" cy="13246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53C896E-7254-76E0-4591-4C42EB88C6F3}"/>
              </a:ext>
            </a:extLst>
          </p:cNvPr>
          <p:cNvSpPr txBox="1"/>
          <p:nvPr/>
        </p:nvSpPr>
        <p:spPr>
          <a:xfrm>
            <a:off x="1143619" y="1695950"/>
            <a:ext cx="46618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We now create the New Short Term Memory by multiplying 0.99 by 0.99</a:t>
            </a:r>
            <a:endParaRPr lang="en-PH" sz="2400" b="1" dirty="0">
              <a:solidFill>
                <a:srgbClr val="FFC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82E356-30C3-F1D7-36A6-79A8623372B7}"/>
              </a:ext>
            </a:extLst>
          </p:cNvPr>
          <p:cNvSpPr txBox="1"/>
          <p:nvPr/>
        </p:nvSpPr>
        <p:spPr>
          <a:xfrm>
            <a:off x="10878511" y="4682030"/>
            <a:ext cx="1168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200" b="1" dirty="0"/>
              <a:t>New Short term Memory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DCAFD2B-E436-8C73-358D-EA385A20BEBC}"/>
              </a:ext>
            </a:extLst>
          </p:cNvPr>
          <p:cNvSpPr/>
          <p:nvPr/>
        </p:nvSpPr>
        <p:spPr>
          <a:xfrm>
            <a:off x="6118013" y="1419122"/>
            <a:ext cx="2101090" cy="462102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12B172-D9D4-0FF2-4EC7-55428A86635D}"/>
              </a:ext>
            </a:extLst>
          </p:cNvPr>
          <p:cNvSpPr txBox="1"/>
          <p:nvPr/>
        </p:nvSpPr>
        <p:spPr>
          <a:xfrm>
            <a:off x="6301821" y="6078993"/>
            <a:ext cx="173347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500" b="1" dirty="0">
                <a:solidFill>
                  <a:srgbClr val="7030A0"/>
                </a:solidFill>
              </a:rPr>
              <a:t>Percentage of potential memory</a:t>
            </a:r>
          </a:p>
          <a:p>
            <a:pPr algn="ctr"/>
            <a:r>
              <a:rPr lang="en-PH" sz="1500" b="1" dirty="0">
                <a:solidFill>
                  <a:srgbClr val="7030A0"/>
                </a:solidFill>
              </a:rPr>
              <a:t>to remember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60DBF1-60D0-46E0-D441-C4DA9FC17A65}"/>
              </a:ext>
            </a:extLst>
          </p:cNvPr>
          <p:cNvSpPr txBox="1"/>
          <p:nvPr/>
        </p:nvSpPr>
        <p:spPr>
          <a:xfrm>
            <a:off x="8953760" y="6094398"/>
            <a:ext cx="15300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500" b="1" dirty="0">
                <a:solidFill>
                  <a:srgbClr val="FF40FF"/>
                </a:solidFill>
              </a:rPr>
              <a:t>Potential short-term memory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AB83ED-22AB-8C50-D0B8-A49AB91742CA}"/>
                  </a:ext>
                </a:extLst>
              </p:cNvPr>
              <p:cNvSpPr txBox="1"/>
              <p:nvPr/>
            </p:nvSpPr>
            <p:spPr>
              <a:xfrm>
                <a:off x="1017402" y="2935130"/>
                <a:ext cx="42618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𝑆h𝑜𝑟𝑡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𝑇𝑒𝑟𝑚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𝑀𝑒𝑚𝑜𝑟𝑦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=0.99×0.99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8AB83ED-22AB-8C50-D0B8-A49AB9174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02" y="2935130"/>
                <a:ext cx="4261829" cy="369332"/>
              </a:xfrm>
              <a:prstGeom prst="rect">
                <a:avLst/>
              </a:prstGeom>
              <a:blipFill>
                <a:blip r:embed="rId1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693429F9-B23A-FA8B-0A53-256554D83E58}"/>
              </a:ext>
            </a:extLst>
          </p:cNvPr>
          <p:cNvSpPr/>
          <p:nvPr/>
        </p:nvSpPr>
        <p:spPr>
          <a:xfrm>
            <a:off x="8449475" y="1419122"/>
            <a:ext cx="2519944" cy="4621020"/>
          </a:xfrm>
          <a:prstGeom prst="rect">
            <a:avLst/>
          </a:prstGeom>
          <a:solidFill>
            <a:srgbClr val="FF40FF">
              <a:alpha val="30000"/>
            </a:srgbClr>
          </a:solidFill>
          <a:ln w="38100" cap="flat" cmpd="sng" algn="ctr">
            <a:solidFill>
              <a:srgbClr val="FF40FF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C55157B-D2DC-78C6-EA60-DA0BBD791E51}"/>
                  </a:ext>
                </a:extLst>
              </p:cNvPr>
              <p:cNvSpPr txBox="1"/>
              <p:nvPr/>
            </p:nvSpPr>
            <p:spPr>
              <a:xfrm>
                <a:off x="1013726" y="3459365"/>
                <a:ext cx="3566815" cy="369332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𝑆h𝑜𝑟𝑡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𝑇𝑒𝑟𝑚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𝑀𝑒𝑚𝑜𝑟𝑦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=0.98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C55157B-D2DC-78C6-EA60-DA0BBD791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26" y="3459365"/>
                <a:ext cx="3566815" cy="369332"/>
              </a:xfrm>
              <a:prstGeom prst="rect">
                <a:avLst/>
              </a:prstGeom>
              <a:blipFill>
                <a:blip r:embed="rId20"/>
                <a:stretch>
                  <a:fillRect b="-5970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858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6" grpId="0"/>
      <p:bldP spid="5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45828-E493-D5B1-35AE-13311244C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8974-6E1D-9F9F-8D59-4CC55EB68D8F}"/>
              </a:ext>
            </a:extLst>
          </p:cNvPr>
          <p:cNvSpPr txBox="1">
            <a:spLocks/>
          </p:cNvSpPr>
          <p:nvPr/>
        </p:nvSpPr>
        <p:spPr>
          <a:xfrm>
            <a:off x="511374" y="1522804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5FAE992-DAE1-D960-B49B-EBCD2CBC9FF7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00052" y="1097262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5F4914-F71A-D162-64B1-175B1E6D778D}"/>
                  </a:ext>
                </a:extLst>
              </p:cNvPr>
              <p:cNvSpPr txBox="1"/>
              <p:nvPr/>
            </p:nvSpPr>
            <p:spPr>
              <a:xfrm>
                <a:off x="1743446" y="919491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5F4914-F71A-D162-64B1-175B1E6D7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46" y="919491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AA26C5-ACB7-24ED-789B-DEE896A9C56F}"/>
                  </a:ext>
                </a:extLst>
              </p:cNvPr>
              <p:cNvSpPr txBox="1"/>
              <p:nvPr/>
            </p:nvSpPr>
            <p:spPr>
              <a:xfrm>
                <a:off x="67724" y="912596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AA26C5-ACB7-24ED-789B-DEE896A9C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4" y="912596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781F61-231A-4DB8-D0CA-35D1827BE9F1}"/>
                  </a:ext>
                </a:extLst>
              </p:cNvPr>
              <p:cNvSpPr txBox="1"/>
              <p:nvPr/>
            </p:nvSpPr>
            <p:spPr>
              <a:xfrm>
                <a:off x="78414" y="5134664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781F61-231A-4DB8-D0CA-35D1827BE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4" y="5134664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21FD89-AB4E-EBAD-1E1A-19F87C11E87A}"/>
                  </a:ext>
                </a:extLst>
              </p:cNvPr>
              <p:cNvSpPr txBox="1"/>
              <p:nvPr/>
            </p:nvSpPr>
            <p:spPr>
              <a:xfrm>
                <a:off x="1526934" y="6134559"/>
                <a:ext cx="72116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21FD89-AB4E-EBAD-1E1A-19F87C11E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934" y="6134559"/>
                <a:ext cx="7211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291D67-F413-C632-1584-72545E90D6D2}"/>
                  </a:ext>
                </a:extLst>
              </p:cNvPr>
              <p:cNvSpPr txBox="1"/>
              <p:nvPr/>
            </p:nvSpPr>
            <p:spPr>
              <a:xfrm>
                <a:off x="2721785" y="91949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291D67-F413-C632-1584-72545E90D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785" y="919491"/>
                <a:ext cx="6024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6EED4E-1EB3-123C-E7DF-BE955964A6FC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032813" y="1104157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BF3781-BF8C-26BD-0875-1E9FD24F8D65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324186" y="1104157"/>
            <a:ext cx="18102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65DDBB-9627-B06F-B9E7-F92022465471}"/>
                  </a:ext>
                </a:extLst>
              </p:cNvPr>
              <p:cNvSpPr txBox="1"/>
              <p:nvPr/>
            </p:nvSpPr>
            <p:spPr>
              <a:xfrm>
                <a:off x="5134425" y="919491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65DDBB-9627-B06F-B9E7-F92022465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425" y="919491"/>
                <a:ext cx="681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B8074E-97AD-13B7-1555-14D00E3B7D41}"/>
                  </a:ext>
                </a:extLst>
              </p:cNvPr>
              <p:cNvSpPr txBox="1"/>
              <p:nvPr/>
            </p:nvSpPr>
            <p:spPr>
              <a:xfrm>
                <a:off x="6309602" y="91949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B8074E-97AD-13B7-1555-14D00E3B7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602" y="919491"/>
                <a:ext cx="60240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F06764F-E6AE-0299-E9DF-6AC4915386E1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>
            <a:off x="5816246" y="1104157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6EBA0A-8C10-66C0-E14A-DF213E3DF081}"/>
                  </a:ext>
                </a:extLst>
              </p:cNvPr>
              <p:cNvSpPr txBox="1"/>
              <p:nvPr/>
            </p:nvSpPr>
            <p:spPr>
              <a:xfrm>
                <a:off x="7043554" y="5470829"/>
                <a:ext cx="1052697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(−0.19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6EBA0A-8C10-66C0-E14A-DF213E3DF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554" y="5470829"/>
                <a:ext cx="1052697" cy="323165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B847C70-28D6-639A-0726-67CEA0BEEC3F}"/>
              </a:ext>
            </a:extLst>
          </p:cNvPr>
          <p:cNvCxnSpPr>
            <a:cxnSpLocks/>
            <a:stCxn id="7" idx="0"/>
            <a:endCxn id="20" idx="2"/>
          </p:cNvCxnSpPr>
          <p:nvPr/>
        </p:nvCxnSpPr>
        <p:spPr>
          <a:xfrm rot="5400000" flipH="1" flipV="1">
            <a:off x="4558428" y="3123085"/>
            <a:ext cx="340565" cy="56823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C24321-F21A-F5E9-E0EA-345B4A98E934}"/>
                  </a:ext>
                </a:extLst>
              </p:cNvPr>
              <p:cNvSpPr txBox="1"/>
              <p:nvPr/>
            </p:nvSpPr>
            <p:spPr>
              <a:xfrm>
                <a:off x="6319651" y="4788147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4.38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C24321-F21A-F5E9-E0EA-345B4A98E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651" y="4788147"/>
                <a:ext cx="792946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ACEC927-8EB5-B2A4-2666-6B3DF51F772F}"/>
              </a:ext>
            </a:extLst>
          </p:cNvPr>
          <p:cNvCxnSpPr>
            <a:cxnSpLocks/>
            <a:stCxn id="6" idx="3"/>
            <a:endCxn id="22" idx="2"/>
          </p:cNvCxnSpPr>
          <p:nvPr/>
        </p:nvCxnSpPr>
        <p:spPr>
          <a:xfrm flipV="1">
            <a:off x="410742" y="5111312"/>
            <a:ext cx="6305382" cy="208018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57E633-031A-CB4A-67D4-3459798DD549}"/>
                  </a:ext>
                </a:extLst>
              </p:cNvPr>
              <p:cNvSpPr txBox="1"/>
              <p:nvPr/>
            </p:nvSpPr>
            <p:spPr>
              <a:xfrm>
                <a:off x="7228991" y="439124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57E633-031A-CB4A-67D4-3459798DD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991" y="4391247"/>
                <a:ext cx="6818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34EBF2-E36E-804E-2101-0D48C331B7F0}"/>
              </a:ext>
            </a:extLst>
          </p:cNvPr>
          <p:cNvCxnSpPr>
            <a:cxnSpLocks/>
            <a:stCxn id="20" idx="0"/>
            <a:endCxn id="24" idx="2"/>
          </p:cNvCxnSpPr>
          <p:nvPr/>
        </p:nvCxnSpPr>
        <p:spPr>
          <a:xfrm flipH="1" flipV="1">
            <a:off x="7569902" y="4760579"/>
            <a:ext cx="1" cy="7102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F2FF2C4-F325-AB3E-DEF4-90791C7A0A2A}"/>
              </a:ext>
            </a:extLst>
          </p:cNvPr>
          <p:cNvCxnSpPr>
            <a:cxnSpLocks/>
            <a:stCxn id="22" idx="0"/>
            <a:endCxn id="24" idx="1"/>
          </p:cNvCxnSpPr>
          <p:nvPr/>
        </p:nvCxnSpPr>
        <p:spPr>
          <a:xfrm rot="5400000" flipH="1" flipV="1">
            <a:off x="6866440" y="4425597"/>
            <a:ext cx="212234" cy="512867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119EC5-3125-CE08-BB94-36A5854EC5F2}"/>
                  </a:ext>
                </a:extLst>
              </p:cNvPr>
              <p:cNvSpPr txBox="1"/>
              <p:nvPr/>
            </p:nvSpPr>
            <p:spPr>
              <a:xfrm>
                <a:off x="7075145" y="3546981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(0.59)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119EC5-3125-CE08-BB94-36A5854EC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145" y="3546981"/>
                <a:ext cx="1002738" cy="323165"/>
              </a:xfrm>
              <a:prstGeom prst="rect">
                <a:avLst/>
              </a:prstGeom>
              <a:blipFill>
                <a:blip r:embed="rId1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B79626-733D-2268-2332-A0BD95E3FDE9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>
          <a:xfrm flipV="1">
            <a:off x="7569902" y="3870146"/>
            <a:ext cx="6612" cy="52110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4C49865-D9D7-DAC6-7E35-7F3E68D7A982}"/>
                  </a:ext>
                </a:extLst>
              </p:cNvPr>
              <p:cNvSpPr txBox="1"/>
              <p:nvPr/>
            </p:nvSpPr>
            <p:spPr>
              <a:xfrm>
                <a:off x="7228990" y="290749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4C49865-D9D7-DAC6-7E35-7F3E68D7A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990" y="2907499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2183C2-B329-0202-E681-D7A6556A1451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H="1" flipV="1">
            <a:off x="7569901" y="3276831"/>
            <a:ext cx="6613" cy="2701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9E9465-9120-0435-BA3D-7A74DE35386E}"/>
                  </a:ext>
                </a:extLst>
              </p:cNvPr>
              <p:cNvSpPr txBox="1"/>
              <p:nvPr/>
            </p:nvSpPr>
            <p:spPr>
              <a:xfrm>
                <a:off x="9914992" y="2907226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9E9465-9120-0435-BA3D-7A74DE353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992" y="2907226"/>
                <a:ext cx="289367" cy="369332"/>
              </a:xfrm>
              <a:prstGeom prst="rect">
                <a:avLst/>
              </a:prstGeom>
              <a:blipFill>
                <a:blip r:embed="rId14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BB75E7C-873D-1029-3D06-5E1DBC80E79C}"/>
                  </a:ext>
                </a:extLst>
              </p:cNvPr>
              <p:cNvSpPr txBox="1"/>
              <p:nvPr/>
            </p:nvSpPr>
            <p:spPr>
              <a:xfrm>
                <a:off x="9718766" y="1736970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BB75E7C-873D-1029-3D06-5E1DBC80E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6" y="1736970"/>
                <a:ext cx="681821" cy="369332"/>
              </a:xfrm>
              <a:prstGeom prst="rect">
                <a:avLst/>
              </a:prstGeom>
              <a:blipFill>
                <a:blip r:embed="rId15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E4398B-2FC0-BDBB-2B91-9548815E23E5}"/>
                  </a:ext>
                </a:extLst>
              </p:cNvPr>
              <p:cNvSpPr txBox="1"/>
              <p:nvPr/>
            </p:nvSpPr>
            <p:spPr>
              <a:xfrm>
                <a:off x="9718766" y="2289128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FE4398B-2FC0-BDBB-2B91-9548815E2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6" y="2289128"/>
                <a:ext cx="681821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48E82FF-9DBC-D99E-E30B-B70862974E74}"/>
              </a:ext>
            </a:extLst>
          </p:cNvPr>
          <p:cNvCxnSpPr>
            <a:cxnSpLocks/>
            <a:stCxn id="18" idx="3"/>
            <a:endCxn id="32" idx="0"/>
          </p:cNvCxnSpPr>
          <p:nvPr/>
        </p:nvCxnSpPr>
        <p:spPr>
          <a:xfrm>
            <a:off x="6912003" y="1104157"/>
            <a:ext cx="3147674" cy="63281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FF1E4C1-4458-FDAB-9C79-5F255E3DA052}"/>
              </a:ext>
            </a:extLst>
          </p:cNvPr>
          <p:cNvCxnSpPr>
            <a:cxnSpLocks/>
            <a:stCxn id="33" idx="0"/>
            <a:endCxn id="32" idx="2"/>
          </p:cNvCxnSpPr>
          <p:nvPr/>
        </p:nvCxnSpPr>
        <p:spPr>
          <a:xfrm flipV="1">
            <a:off x="10059677" y="2106302"/>
            <a:ext cx="0" cy="182826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797FE72-190D-6678-CC66-2336CCCB4D70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10418107" y="4565948"/>
            <a:ext cx="514498" cy="123136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2273B9-EF67-8437-0287-9221F3DFC438}"/>
                  </a:ext>
                </a:extLst>
              </p:cNvPr>
              <p:cNvSpPr txBox="1"/>
              <p:nvPr/>
            </p:nvSpPr>
            <p:spPr>
              <a:xfrm>
                <a:off x="8590468" y="293636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2273B9-EF67-8437-0287-9221F3DFC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468" y="2936364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5C7B09F-D600-5FE8-61FB-A0408B5B6E06}"/>
              </a:ext>
            </a:extLst>
          </p:cNvPr>
          <p:cNvCxnSpPr>
            <a:cxnSpLocks/>
            <a:stCxn id="33" idx="2"/>
            <a:endCxn id="31" idx="0"/>
          </p:cNvCxnSpPr>
          <p:nvPr/>
        </p:nvCxnSpPr>
        <p:spPr>
          <a:xfrm flipH="1">
            <a:off x="10059676" y="2612293"/>
            <a:ext cx="1" cy="2949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7A862E8-EB60-D652-D5FB-325FE681AA6B}"/>
              </a:ext>
            </a:extLst>
          </p:cNvPr>
          <p:cNvCxnSpPr>
            <a:cxnSpLocks/>
            <a:stCxn id="37" idx="3"/>
            <a:endCxn id="31" idx="1"/>
          </p:cNvCxnSpPr>
          <p:nvPr/>
        </p:nvCxnSpPr>
        <p:spPr>
          <a:xfrm flipV="1">
            <a:off x="9272289" y="3091892"/>
            <a:ext cx="642703" cy="60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FD57384-9EB2-D7C0-E6D3-7C03B87E71DC}"/>
              </a:ext>
            </a:extLst>
          </p:cNvPr>
          <p:cNvCxnSpPr>
            <a:cxnSpLocks/>
            <a:stCxn id="29" idx="3"/>
            <a:endCxn id="37" idx="1"/>
          </p:cNvCxnSpPr>
          <p:nvPr/>
        </p:nvCxnSpPr>
        <p:spPr>
          <a:xfrm>
            <a:off x="7910811" y="3092165"/>
            <a:ext cx="679657" cy="57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3D7D4D-AB86-39B2-90AA-ECA0402A34B4}"/>
                  </a:ext>
                </a:extLst>
              </p:cNvPr>
              <p:cNvSpPr txBox="1"/>
              <p:nvPr/>
            </p:nvSpPr>
            <p:spPr>
              <a:xfrm>
                <a:off x="9718765" y="460121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3D7D4D-AB86-39B2-90AA-ECA0402A3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765" y="4601214"/>
                <a:ext cx="681821" cy="3231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6798B4-9513-687C-E083-A845C24D2702}"/>
              </a:ext>
            </a:extLst>
          </p:cNvPr>
          <p:cNvCxnSpPr>
            <a:cxnSpLocks/>
            <a:stCxn id="31" idx="2"/>
            <a:endCxn id="41" idx="0"/>
          </p:cNvCxnSpPr>
          <p:nvPr/>
        </p:nvCxnSpPr>
        <p:spPr>
          <a:xfrm>
            <a:off x="10059676" y="3276558"/>
            <a:ext cx="0" cy="13246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6E4CC8-2040-6BE0-C13E-6CAC445D35DD}"/>
                  </a:ext>
                </a:extLst>
              </p:cNvPr>
              <p:cNvSpPr txBox="1"/>
              <p:nvPr/>
            </p:nvSpPr>
            <p:spPr>
              <a:xfrm>
                <a:off x="1143619" y="1695950"/>
                <a:ext cx="4661879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2400" dirty="0"/>
                  <a:t>Because the </a:t>
                </a:r>
                <a:r>
                  <a:rPr lang="en-PH" sz="2400" b="1" dirty="0">
                    <a:solidFill>
                      <a:srgbClr val="7030A0"/>
                    </a:solidFill>
                  </a:rPr>
                  <a:t>New Short Term-Memory </a:t>
                </a:r>
                <a:r>
                  <a:rPr lang="en-PH" sz="2400" dirty="0"/>
                  <a:t>is the output of this entire LSTM unit</a:t>
                </a:r>
              </a:p>
              <a:p>
                <a:endParaRPr lang="en-PH" sz="2400" dirty="0"/>
              </a:p>
              <a:p>
                <a:r>
                  <a:rPr lang="en-PH" sz="2400" dirty="0"/>
                  <a:t>This is called the </a:t>
                </a:r>
                <a:r>
                  <a:rPr lang="en-PH" sz="2400" b="1" dirty="0"/>
                  <a:t>Output Gate</a:t>
                </a:r>
              </a:p>
              <a:p>
                <a:endParaRPr lang="en-PH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sz="24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 +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b="1" dirty="0"/>
              </a:p>
              <a:p>
                <a:endParaRPr lang="en-GB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sz="2400" b="1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PH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  <m:sub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𝒕𝒂𝒏𝒉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400" b="1" dirty="0"/>
              </a:p>
              <a:p>
                <a:endParaRPr lang="en-PH" sz="2400" b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6E4CC8-2040-6BE0-C13E-6CAC445D3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619" y="1695950"/>
                <a:ext cx="4661879" cy="3785652"/>
              </a:xfrm>
              <a:prstGeom prst="rect">
                <a:avLst/>
              </a:prstGeom>
              <a:blipFill>
                <a:blip r:embed="rId19"/>
                <a:stretch>
                  <a:fillRect l="-2094" t="-128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4DE28582-1585-F75C-3E12-3BDC95BF59F5}"/>
              </a:ext>
            </a:extLst>
          </p:cNvPr>
          <p:cNvSpPr txBox="1"/>
          <p:nvPr/>
        </p:nvSpPr>
        <p:spPr>
          <a:xfrm>
            <a:off x="11023744" y="4535915"/>
            <a:ext cx="11682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600" b="1" dirty="0">
                <a:solidFill>
                  <a:srgbClr val="7030A0"/>
                </a:solidFill>
              </a:rPr>
              <a:t>New Short term Memory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BA6B8A7-5DB9-B76E-AC35-547055519653}"/>
              </a:ext>
            </a:extLst>
          </p:cNvPr>
          <p:cNvSpPr/>
          <p:nvPr/>
        </p:nvSpPr>
        <p:spPr>
          <a:xfrm>
            <a:off x="6118013" y="1419122"/>
            <a:ext cx="2101090" cy="4621020"/>
          </a:xfrm>
          <a:prstGeom prst="rect">
            <a:avLst/>
          </a:prstGeom>
          <a:solidFill>
            <a:srgbClr val="7030A0">
              <a:alpha val="30000"/>
            </a:srgbClr>
          </a:solidFill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29360D-5EDF-8651-9665-BB98FF0B49D2}"/>
              </a:ext>
            </a:extLst>
          </p:cNvPr>
          <p:cNvSpPr/>
          <p:nvPr/>
        </p:nvSpPr>
        <p:spPr>
          <a:xfrm>
            <a:off x="8449475" y="1419122"/>
            <a:ext cx="2519944" cy="4621020"/>
          </a:xfrm>
          <a:prstGeom prst="rect">
            <a:avLst/>
          </a:prstGeom>
          <a:solidFill>
            <a:srgbClr val="FF40FF">
              <a:alpha val="30000"/>
            </a:srgbClr>
          </a:solidFill>
          <a:ln w="38100" cap="flat" cmpd="sng" algn="ctr">
            <a:solidFill>
              <a:srgbClr val="FF40FF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6E8D09-FCBA-42D6-662C-3AD8BB99A733}"/>
              </a:ext>
            </a:extLst>
          </p:cNvPr>
          <p:cNvSpPr txBox="1"/>
          <p:nvPr/>
        </p:nvSpPr>
        <p:spPr>
          <a:xfrm>
            <a:off x="6301821" y="6078993"/>
            <a:ext cx="173347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500" b="1" dirty="0">
                <a:solidFill>
                  <a:srgbClr val="7030A0"/>
                </a:solidFill>
              </a:rPr>
              <a:t>Percentage of potential memory</a:t>
            </a:r>
          </a:p>
          <a:p>
            <a:pPr algn="ctr"/>
            <a:r>
              <a:rPr lang="en-PH" sz="1500" b="1" dirty="0">
                <a:solidFill>
                  <a:srgbClr val="7030A0"/>
                </a:solidFill>
              </a:rPr>
              <a:t>to remember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659706-CB7D-CBDA-CEAD-989AAAC4AFB8}"/>
              </a:ext>
            </a:extLst>
          </p:cNvPr>
          <p:cNvSpPr txBox="1"/>
          <p:nvPr/>
        </p:nvSpPr>
        <p:spPr>
          <a:xfrm>
            <a:off x="8953760" y="6094398"/>
            <a:ext cx="15300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500" b="1" dirty="0">
                <a:solidFill>
                  <a:srgbClr val="FF40FF"/>
                </a:solidFill>
              </a:rPr>
              <a:t>Potential short-term memory</a:t>
            </a:r>
          </a:p>
        </p:txBody>
      </p:sp>
    </p:spTree>
    <p:extLst>
      <p:ext uri="{BB962C8B-B14F-4D97-AF65-F5344CB8AC3E}">
        <p14:creationId xmlns:p14="http://schemas.microsoft.com/office/powerpoint/2010/main" val="56291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8243-03B6-5C2D-6D17-71E61DEF4601}"/>
              </a:ext>
            </a:extLst>
          </p:cNvPr>
          <p:cNvSpPr txBox="1">
            <a:spLocks/>
          </p:cNvSpPr>
          <p:nvPr/>
        </p:nvSpPr>
        <p:spPr>
          <a:xfrm>
            <a:off x="766554" y="1682292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8A68BEF-7034-A8E1-F11D-9E2A7088EFC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55232" y="1256750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EBC989-4DEF-7B2D-B26A-05FEA44143FA}"/>
                  </a:ext>
                </a:extLst>
              </p:cNvPr>
              <p:cNvSpPr txBox="1"/>
              <p:nvPr/>
            </p:nvSpPr>
            <p:spPr>
              <a:xfrm>
                <a:off x="1998626" y="1078979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EBC989-4DEF-7B2D-B26A-05FEA4414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626" y="1078979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F755E4-752D-57E9-63BA-09A034823BDD}"/>
                  </a:ext>
                </a:extLst>
              </p:cNvPr>
              <p:cNvSpPr txBox="1"/>
              <p:nvPr/>
            </p:nvSpPr>
            <p:spPr>
              <a:xfrm>
                <a:off x="322904" y="1072084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F755E4-752D-57E9-63BA-09A034823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04" y="1072084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D1E32-6AA4-940C-603C-493DD0521B55}"/>
                  </a:ext>
                </a:extLst>
              </p:cNvPr>
              <p:cNvSpPr txBox="1"/>
              <p:nvPr/>
            </p:nvSpPr>
            <p:spPr>
              <a:xfrm>
                <a:off x="333594" y="5294152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0D1E32-6AA4-940C-603C-493DD0521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94" y="5294152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00334D-357F-330A-1687-09602D2AD49B}"/>
                  </a:ext>
                </a:extLst>
              </p:cNvPr>
              <p:cNvSpPr txBox="1"/>
              <p:nvPr/>
            </p:nvSpPr>
            <p:spPr>
              <a:xfrm>
                <a:off x="1801788" y="456218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00334D-357F-330A-1687-09602D2AD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788" y="4562188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B42E68-4424-F5D2-0F06-116E8B0A7143}"/>
                  </a:ext>
                </a:extLst>
              </p:cNvPr>
              <p:cNvSpPr txBox="1"/>
              <p:nvPr/>
            </p:nvSpPr>
            <p:spPr>
              <a:xfrm>
                <a:off x="1782114" y="6294047"/>
                <a:ext cx="72116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B42E68-4424-F5D2-0F06-116E8B0A7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114" y="6294047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BF1A63-03F3-FA02-5881-7BA5AFA52446}"/>
                  </a:ext>
                </a:extLst>
              </p:cNvPr>
              <p:cNvSpPr txBox="1"/>
              <p:nvPr/>
            </p:nvSpPr>
            <p:spPr>
              <a:xfrm>
                <a:off x="1746225" y="5634265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BF1A63-03F3-FA02-5881-7BA5AFA52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25" y="5634265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2047AC-C5D5-2864-60F1-1B408CC20792}"/>
                  </a:ext>
                </a:extLst>
              </p:cNvPr>
              <p:cNvSpPr txBox="1"/>
              <p:nvPr/>
            </p:nvSpPr>
            <p:spPr>
              <a:xfrm>
                <a:off x="1801788" y="378432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2047AC-C5D5-2864-60F1-1B408CC20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788" y="3784329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687633-C5E0-8800-9301-F9657D9368FA}"/>
                  </a:ext>
                </a:extLst>
              </p:cNvPr>
              <p:cNvSpPr txBox="1"/>
              <p:nvPr/>
            </p:nvSpPr>
            <p:spPr>
              <a:xfrm>
                <a:off x="1795566" y="257628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687633-C5E0-8800-9301-F9657D936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566" y="2576280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5E30DD-6573-8B92-035E-8405F2D3C9A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42699" y="4107494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183B06-F7DF-1522-6BF2-745A6C4717F4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42698" y="4931520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356A09C-20B3-CC69-EA4B-86EA8FE0C649}"/>
                  </a:ext>
                </a:extLst>
              </p:cNvPr>
              <p:cNvSpPr txBox="1"/>
              <p:nvPr/>
            </p:nvSpPr>
            <p:spPr>
              <a:xfrm>
                <a:off x="1795565" y="196770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356A09C-20B3-CC69-EA4B-86EA8FE0C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565" y="1967704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75AFCD-EDFC-CEE0-9026-5AB030939763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136476" y="1448311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24C33F-AF0B-D9D7-2018-83BAE87AC01E}"/>
                  </a:ext>
                </a:extLst>
              </p:cNvPr>
              <p:cNvSpPr txBox="1"/>
              <p:nvPr/>
            </p:nvSpPr>
            <p:spPr>
              <a:xfrm>
                <a:off x="2976965" y="1078979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24C33F-AF0B-D9D7-2018-83BAE87AC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965" y="1078979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4B83AB-0CE2-549A-F987-47D62BA1CDF6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287993" y="1263645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AA682E-41CC-68F5-0402-4A012559B99F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3579366" y="1263645"/>
            <a:ext cx="18102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33E7AAE-A972-B16B-2614-39306D08A91B}"/>
                  </a:ext>
                </a:extLst>
              </p:cNvPr>
              <p:cNvSpPr txBox="1"/>
              <p:nvPr/>
            </p:nvSpPr>
            <p:spPr>
              <a:xfrm>
                <a:off x="5389605" y="1078979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33E7AAE-A972-B16B-2614-39306D08A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605" y="1078979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42B79F-36B9-8AC7-61E1-0B5A2D44F2F7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42698" y="5957430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5364454-840E-A215-549E-F7616A0484DB}"/>
              </a:ext>
            </a:extLst>
          </p:cNvPr>
          <p:cNvCxnSpPr>
            <a:cxnSpLocks/>
            <a:stCxn id="8" idx="0"/>
            <a:endCxn id="22" idx="2"/>
          </p:cNvCxnSpPr>
          <p:nvPr/>
        </p:nvCxnSpPr>
        <p:spPr>
          <a:xfrm rot="5400000" flipH="1" flipV="1">
            <a:off x="3121678" y="4976477"/>
            <a:ext cx="338591" cy="22965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496239-2BA0-C5EF-5423-7793A5AA2BC2}"/>
                  </a:ext>
                </a:extLst>
              </p:cNvPr>
              <p:cNvSpPr txBox="1"/>
              <p:nvPr/>
            </p:nvSpPr>
            <p:spPr>
              <a:xfrm>
                <a:off x="4042775" y="563229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3496239-2BA0-C5EF-5423-7793A5AA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775" y="5632291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2CAA31C-4BBF-5558-CC03-DA8A125C2A39}"/>
                  </a:ext>
                </a:extLst>
              </p:cNvPr>
              <p:cNvSpPr txBox="1"/>
              <p:nvPr/>
            </p:nvSpPr>
            <p:spPr>
              <a:xfrm>
                <a:off x="4098338" y="456247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2CAA31C-4BBF-5558-CC03-DA8A125C2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338" y="4562477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813035-36BE-2DC6-4241-8742F07F8069}"/>
                  </a:ext>
                </a:extLst>
              </p:cNvPr>
              <p:cNvSpPr txBox="1"/>
              <p:nvPr/>
            </p:nvSpPr>
            <p:spPr>
              <a:xfrm>
                <a:off x="838387" y="491617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6813035-36BE-2DC6-4241-8742F07F8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87" y="4916171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B2B55E3-3AA8-AF06-3014-7704D9686ED7}"/>
              </a:ext>
            </a:extLst>
          </p:cNvPr>
          <p:cNvCxnSpPr>
            <a:cxnSpLocks/>
            <a:stCxn id="24" idx="0"/>
            <a:endCxn id="7" idx="1"/>
          </p:cNvCxnSpPr>
          <p:nvPr/>
        </p:nvCxnSpPr>
        <p:spPr>
          <a:xfrm rot="5400000" flipH="1" flipV="1">
            <a:off x="1433666" y="4548049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4397F8-2C9F-EC03-CAF0-BFBC1878265B}"/>
                  </a:ext>
                </a:extLst>
              </p:cNvPr>
              <p:cNvSpPr txBox="1"/>
              <p:nvPr/>
            </p:nvSpPr>
            <p:spPr>
              <a:xfrm>
                <a:off x="3069506" y="491617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4397F8-2C9F-EC03-CAF0-BFBC18782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506" y="4916171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BD6EDF-36E9-5291-F708-C66723960FA5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flipV="1">
            <a:off x="4439248" y="4931809"/>
            <a:ext cx="1" cy="70048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76287DC-8877-CC7B-8031-95D0A54E0294}"/>
              </a:ext>
            </a:extLst>
          </p:cNvPr>
          <p:cNvCxnSpPr>
            <a:cxnSpLocks/>
            <a:stCxn id="26" idx="0"/>
            <a:endCxn id="23" idx="1"/>
          </p:cNvCxnSpPr>
          <p:nvPr/>
        </p:nvCxnSpPr>
        <p:spPr>
          <a:xfrm rot="5400000" flipH="1" flipV="1">
            <a:off x="3697644" y="4515478"/>
            <a:ext cx="169028" cy="632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E1E291-1516-9884-A186-6A00EB1DE0FB}"/>
                  </a:ext>
                </a:extLst>
              </p:cNvPr>
              <p:cNvSpPr txBox="1"/>
              <p:nvPr/>
            </p:nvSpPr>
            <p:spPr>
              <a:xfrm>
                <a:off x="4098337" y="3775699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CE1E291-1516-9884-A186-6A00EB1DE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337" y="3775699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C1B894-BBD1-F88B-5313-A01DA3CA5F79}"/>
              </a:ext>
            </a:extLst>
          </p:cNvPr>
          <p:cNvCxnSpPr>
            <a:cxnSpLocks/>
            <a:stCxn id="23" idx="0"/>
            <a:endCxn id="29" idx="2"/>
          </p:cNvCxnSpPr>
          <p:nvPr/>
        </p:nvCxnSpPr>
        <p:spPr>
          <a:xfrm flipH="1" flipV="1">
            <a:off x="4439248" y="4098864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3D11B4-D7E7-C0F6-668F-808387121C16}"/>
                  </a:ext>
                </a:extLst>
              </p:cNvPr>
              <p:cNvSpPr txBox="1"/>
              <p:nvPr/>
            </p:nvSpPr>
            <p:spPr>
              <a:xfrm>
                <a:off x="4098337" y="311821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3D11B4-D7E7-C0F6-668F-808387121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337" y="3118219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56F559-B5D4-FD96-DF1E-FFC4368483BF}"/>
              </a:ext>
            </a:extLst>
          </p:cNvPr>
          <p:cNvCxnSpPr>
            <a:cxnSpLocks/>
            <a:stCxn id="29" idx="0"/>
            <a:endCxn id="31" idx="2"/>
          </p:cNvCxnSpPr>
          <p:nvPr/>
        </p:nvCxnSpPr>
        <p:spPr>
          <a:xfrm flipV="1">
            <a:off x="4439248" y="3487551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AA371D-7410-EE65-A294-1F3B062F65F8}"/>
                  </a:ext>
                </a:extLst>
              </p:cNvPr>
              <p:cNvSpPr txBox="1"/>
              <p:nvPr/>
            </p:nvSpPr>
            <p:spPr>
              <a:xfrm>
                <a:off x="5585834" y="1715235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AA371D-7410-EE65-A294-1F3B062F6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834" y="1715235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5131C4-C9CD-A085-18D0-5EB3A37ED578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H="1" flipV="1">
            <a:off x="5730516" y="1448311"/>
            <a:ext cx="2" cy="2669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983417-2AC1-D246-5558-1C88A53FF750}"/>
                  </a:ext>
                </a:extLst>
              </p:cNvPr>
              <p:cNvSpPr txBox="1"/>
              <p:nvPr/>
            </p:nvSpPr>
            <p:spPr>
              <a:xfrm>
                <a:off x="5336585" y="5640669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983417-2AC1-D246-5558-1C88A53FF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585" y="5640669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A460F89-54AB-1D00-ED0B-2EE9175CC3DA}"/>
              </a:ext>
            </a:extLst>
          </p:cNvPr>
          <p:cNvCxnSpPr>
            <a:cxnSpLocks/>
            <a:stCxn id="8" idx="0"/>
            <a:endCxn id="35" idx="2"/>
          </p:cNvCxnSpPr>
          <p:nvPr/>
        </p:nvCxnSpPr>
        <p:spPr>
          <a:xfrm rot="5400000" flipH="1" flipV="1">
            <a:off x="3772772" y="4333761"/>
            <a:ext cx="330213" cy="35903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3F43F2F-215D-EF93-36BC-C5DF2B737000}"/>
                  </a:ext>
                </a:extLst>
              </p:cNvPr>
              <p:cNvSpPr txBox="1"/>
              <p:nvPr/>
            </p:nvSpPr>
            <p:spPr>
              <a:xfrm>
                <a:off x="5392147" y="457830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3F43F2F-215D-EF93-36BC-C5DF2B737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147" y="4578303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0FF97FE-39DF-BAE5-F34D-B754DB1DD605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V="1">
            <a:off x="5733058" y="4947635"/>
            <a:ext cx="0" cy="69303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D4981E-0DC9-5EC2-0FDB-786482343C3D}"/>
                  </a:ext>
                </a:extLst>
              </p:cNvPr>
              <p:cNvSpPr txBox="1"/>
              <p:nvPr/>
            </p:nvSpPr>
            <p:spPr>
              <a:xfrm>
                <a:off x="5229149" y="3775699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D4981E-0DC9-5EC2-0FDB-786482343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149" y="3775699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1198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DD1DA7A-C76B-C5F7-411A-8377EDD8DEEB}"/>
              </a:ext>
            </a:extLst>
          </p:cNvPr>
          <p:cNvCxnSpPr>
            <a:cxnSpLocks/>
            <a:stCxn id="37" idx="0"/>
            <a:endCxn id="39" idx="2"/>
          </p:cNvCxnSpPr>
          <p:nvPr/>
        </p:nvCxnSpPr>
        <p:spPr>
          <a:xfrm flipH="1" flipV="1">
            <a:off x="5730518" y="4098864"/>
            <a:ext cx="2540" cy="47943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5968A69-BEA5-3BFF-814B-15B382BAD5D8}"/>
                  </a:ext>
                </a:extLst>
              </p:cNvPr>
              <p:cNvSpPr txBox="1"/>
              <p:nvPr/>
            </p:nvSpPr>
            <p:spPr>
              <a:xfrm>
                <a:off x="5392147" y="3109898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5968A69-BEA5-3BFF-814B-15B382BAD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147" y="3109898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2564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305A6CC-F86C-6CAF-0A4B-8DED9164025E}"/>
              </a:ext>
            </a:extLst>
          </p:cNvPr>
          <p:cNvCxnSpPr>
            <a:cxnSpLocks/>
            <a:stCxn id="39" idx="0"/>
            <a:endCxn id="41" idx="2"/>
          </p:cNvCxnSpPr>
          <p:nvPr/>
        </p:nvCxnSpPr>
        <p:spPr>
          <a:xfrm flipV="1">
            <a:off x="5730518" y="3479230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B7BC09-81DA-8E7F-6DD7-0FCD281379B9}"/>
                  </a:ext>
                </a:extLst>
              </p:cNvPr>
              <p:cNvSpPr txBox="1"/>
              <p:nvPr/>
            </p:nvSpPr>
            <p:spPr>
              <a:xfrm>
                <a:off x="4098336" y="2417737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4B7BC09-81DA-8E7F-6DD7-0FCD28137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336" y="2417737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56468AF-CAD1-1001-4711-A85C553C3D4E}"/>
              </a:ext>
            </a:extLst>
          </p:cNvPr>
          <p:cNvCxnSpPr>
            <a:cxnSpLocks/>
            <a:stCxn id="43" idx="0"/>
            <a:endCxn id="33" idx="1"/>
          </p:cNvCxnSpPr>
          <p:nvPr/>
        </p:nvCxnSpPr>
        <p:spPr>
          <a:xfrm rot="5400000" flipH="1" flipV="1">
            <a:off x="4753622" y="1585526"/>
            <a:ext cx="517836" cy="114658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3C468C-952B-DD76-3163-A780FE7A908A}"/>
                  </a:ext>
                </a:extLst>
              </p:cNvPr>
              <p:cNvSpPr txBox="1"/>
              <p:nvPr/>
            </p:nvSpPr>
            <p:spPr>
              <a:xfrm>
                <a:off x="5389605" y="2404608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3C468C-952B-DD76-3163-A780FE7A9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605" y="2404608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A38AD3-B5E0-383F-A944-B07F2284797A}"/>
              </a:ext>
            </a:extLst>
          </p:cNvPr>
          <p:cNvCxnSpPr>
            <a:cxnSpLocks/>
            <a:stCxn id="45" idx="0"/>
            <a:endCxn id="33" idx="2"/>
          </p:cNvCxnSpPr>
          <p:nvPr/>
        </p:nvCxnSpPr>
        <p:spPr>
          <a:xfrm flipV="1">
            <a:off x="5730516" y="2084567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167C45-910E-2D95-BA9B-ABB574B72BB3}"/>
                  </a:ext>
                </a:extLst>
              </p:cNvPr>
              <p:cNvSpPr txBox="1"/>
              <p:nvPr/>
            </p:nvSpPr>
            <p:spPr>
              <a:xfrm>
                <a:off x="6564782" y="1078979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167C45-910E-2D95-BA9B-ABB574B72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782" y="1078979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3B30C1-781F-F150-B36F-C65781A98538}"/>
              </a:ext>
            </a:extLst>
          </p:cNvPr>
          <p:cNvCxnSpPr>
            <a:cxnSpLocks/>
            <a:stCxn id="19" idx="3"/>
            <a:endCxn id="47" idx="1"/>
          </p:cNvCxnSpPr>
          <p:nvPr/>
        </p:nvCxnSpPr>
        <p:spPr>
          <a:xfrm>
            <a:off x="6071426" y="1263645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2E4D5C2-7507-C110-1F93-F6783D5F10B0}"/>
                  </a:ext>
                </a:extLst>
              </p:cNvPr>
              <p:cNvSpPr txBox="1"/>
              <p:nvPr/>
            </p:nvSpPr>
            <p:spPr>
              <a:xfrm>
                <a:off x="7298734" y="5630317"/>
                <a:ext cx="1052697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(−0.19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2E4D5C2-7507-C110-1F93-F6783D5F1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734" y="5630317"/>
                <a:ext cx="1052697" cy="323165"/>
              </a:xfrm>
              <a:prstGeom prst="rect">
                <a:avLst/>
              </a:prstGeom>
              <a:blipFill>
                <a:blip r:embed="rId27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8590BCA-A01D-35E9-5399-BE5395977BDA}"/>
                  </a:ext>
                </a:extLst>
              </p:cNvPr>
              <p:cNvSpPr txBox="1"/>
              <p:nvPr/>
            </p:nvSpPr>
            <p:spPr>
              <a:xfrm>
                <a:off x="4780159" y="4934689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8590BCA-A01D-35E9-5399-BE5395977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159" y="4934689"/>
                <a:ext cx="792946" cy="3231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62AD013-A505-D2D8-6EF6-0803B1F9621D}"/>
              </a:ext>
            </a:extLst>
          </p:cNvPr>
          <p:cNvCxnSpPr>
            <a:cxnSpLocks/>
            <a:stCxn id="50" idx="0"/>
            <a:endCxn id="37" idx="1"/>
          </p:cNvCxnSpPr>
          <p:nvPr/>
        </p:nvCxnSpPr>
        <p:spPr>
          <a:xfrm rot="5400000" flipH="1" flipV="1">
            <a:off x="5198529" y="4741072"/>
            <a:ext cx="171720" cy="215515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BFF23F83-DDCF-EA13-B8F7-94B3E1929054}"/>
              </a:ext>
            </a:extLst>
          </p:cNvPr>
          <p:cNvCxnSpPr>
            <a:cxnSpLocks/>
            <a:stCxn id="8" idx="0"/>
            <a:endCxn id="49" idx="2"/>
          </p:cNvCxnSpPr>
          <p:nvPr/>
        </p:nvCxnSpPr>
        <p:spPr>
          <a:xfrm rot="5400000" flipH="1" flipV="1">
            <a:off x="4813608" y="3282573"/>
            <a:ext cx="340565" cy="56823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46EAC2A-7D9A-932B-2306-8316747BAB9E}"/>
                  </a:ext>
                </a:extLst>
              </p:cNvPr>
              <p:cNvSpPr txBox="1"/>
              <p:nvPr/>
            </p:nvSpPr>
            <p:spPr>
              <a:xfrm>
                <a:off x="6574831" y="4947635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4.38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46EAC2A-7D9A-932B-2306-8316747BA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831" y="4947635"/>
                <a:ext cx="792946" cy="3231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8954B527-B9A8-0999-BD5C-0E03BEDCEC07}"/>
              </a:ext>
            </a:extLst>
          </p:cNvPr>
          <p:cNvCxnSpPr>
            <a:cxnSpLocks/>
            <a:stCxn id="6" idx="3"/>
            <a:endCxn id="53" idx="2"/>
          </p:cNvCxnSpPr>
          <p:nvPr/>
        </p:nvCxnSpPr>
        <p:spPr>
          <a:xfrm flipV="1">
            <a:off x="665922" y="5270800"/>
            <a:ext cx="6305382" cy="208018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7AB7F6A-3794-CB58-7ED5-0E6D6EB346B8}"/>
              </a:ext>
            </a:extLst>
          </p:cNvPr>
          <p:cNvCxnSpPr>
            <a:cxnSpLocks/>
            <a:stCxn id="6" idx="3"/>
            <a:endCxn id="50" idx="2"/>
          </p:cNvCxnSpPr>
          <p:nvPr/>
        </p:nvCxnSpPr>
        <p:spPr>
          <a:xfrm flipV="1">
            <a:off x="665922" y="5257854"/>
            <a:ext cx="4510710" cy="220964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BB1BFAAB-1CF1-FF80-765E-30CF1DEC5EFD}"/>
              </a:ext>
            </a:extLst>
          </p:cNvPr>
          <p:cNvCxnSpPr>
            <a:cxnSpLocks/>
            <a:stCxn id="6" idx="3"/>
            <a:endCxn id="26" idx="2"/>
          </p:cNvCxnSpPr>
          <p:nvPr/>
        </p:nvCxnSpPr>
        <p:spPr>
          <a:xfrm flipV="1">
            <a:off x="665922" y="5239336"/>
            <a:ext cx="2800057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01897504-2966-F808-3BFD-2989166025F3}"/>
              </a:ext>
            </a:extLst>
          </p:cNvPr>
          <p:cNvCxnSpPr>
            <a:cxnSpLocks/>
            <a:stCxn id="6" idx="3"/>
            <a:endCxn id="24" idx="2"/>
          </p:cNvCxnSpPr>
          <p:nvPr/>
        </p:nvCxnSpPr>
        <p:spPr>
          <a:xfrm flipV="1">
            <a:off x="665922" y="5239336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0FE7C0-1174-9DE4-BBB3-2B1EC5425439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136476" y="2290869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74019F-F603-F3EA-D216-C513B38E0FE4}"/>
              </a:ext>
            </a:extLst>
          </p:cNvPr>
          <p:cNvCxnSpPr>
            <a:cxnSpLocks/>
            <a:stCxn id="31" idx="0"/>
            <a:endCxn id="43" idx="2"/>
          </p:cNvCxnSpPr>
          <p:nvPr/>
        </p:nvCxnSpPr>
        <p:spPr>
          <a:xfrm flipH="1" flipV="1">
            <a:off x="4439247" y="2740902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DF4055F-B756-51D7-3DA9-F5565D1C60D9}"/>
              </a:ext>
            </a:extLst>
          </p:cNvPr>
          <p:cNvCxnSpPr>
            <a:cxnSpLocks/>
            <a:stCxn id="41" idx="0"/>
            <a:endCxn id="45" idx="2"/>
          </p:cNvCxnSpPr>
          <p:nvPr/>
        </p:nvCxnSpPr>
        <p:spPr>
          <a:xfrm flipH="1" flipV="1">
            <a:off x="5730516" y="2727773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4DDBEE7-5AF8-9B5D-8B50-2E7AAB4A7CE3}"/>
                  </a:ext>
                </a:extLst>
              </p:cNvPr>
              <p:cNvSpPr txBox="1"/>
              <p:nvPr/>
            </p:nvSpPr>
            <p:spPr>
              <a:xfrm>
                <a:off x="7484171" y="455073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4DDBEE7-5AF8-9B5D-8B50-2E7AAB4A7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171" y="4550735"/>
                <a:ext cx="681821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8194F37-FC45-9695-D0FA-CC55203BB7C6}"/>
              </a:ext>
            </a:extLst>
          </p:cNvPr>
          <p:cNvCxnSpPr>
            <a:cxnSpLocks/>
            <a:stCxn id="49" idx="0"/>
            <a:endCxn id="61" idx="2"/>
          </p:cNvCxnSpPr>
          <p:nvPr/>
        </p:nvCxnSpPr>
        <p:spPr>
          <a:xfrm flipH="1" flipV="1">
            <a:off x="7825082" y="4920067"/>
            <a:ext cx="1" cy="7102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AD1379D-7647-C98B-46B7-0E8D30124738}"/>
              </a:ext>
            </a:extLst>
          </p:cNvPr>
          <p:cNvCxnSpPr>
            <a:cxnSpLocks/>
            <a:stCxn id="53" idx="0"/>
            <a:endCxn id="61" idx="1"/>
          </p:cNvCxnSpPr>
          <p:nvPr/>
        </p:nvCxnSpPr>
        <p:spPr>
          <a:xfrm rot="5400000" flipH="1" flipV="1">
            <a:off x="7121620" y="4585085"/>
            <a:ext cx="212234" cy="512867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7AFC57-E99D-2933-C276-C59F93D611F3}"/>
                  </a:ext>
                </a:extLst>
              </p:cNvPr>
              <p:cNvSpPr txBox="1"/>
              <p:nvPr/>
            </p:nvSpPr>
            <p:spPr>
              <a:xfrm>
                <a:off x="7330325" y="3706469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(0.59)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7AFC57-E99D-2933-C276-C59F93D61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325" y="3706469"/>
                <a:ext cx="1002738" cy="323165"/>
              </a:xfrm>
              <a:prstGeom prst="rect">
                <a:avLst/>
              </a:prstGeom>
              <a:blipFill>
                <a:blip r:embed="rId31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55ADF8D-0825-D871-D483-86E7B93627DB}"/>
              </a:ext>
            </a:extLst>
          </p:cNvPr>
          <p:cNvCxnSpPr>
            <a:cxnSpLocks/>
            <a:stCxn id="61" idx="0"/>
            <a:endCxn id="64" idx="2"/>
          </p:cNvCxnSpPr>
          <p:nvPr/>
        </p:nvCxnSpPr>
        <p:spPr>
          <a:xfrm flipV="1">
            <a:off x="7825082" y="4029634"/>
            <a:ext cx="6612" cy="52110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BB436E6-CC16-6124-5CB2-8D51843DBD8E}"/>
                  </a:ext>
                </a:extLst>
              </p:cNvPr>
              <p:cNvSpPr txBox="1"/>
              <p:nvPr/>
            </p:nvSpPr>
            <p:spPr>
              <a:xfrm>
                <a:off x="7484170" y="3066987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BB436E6-CC16-6124-5CB2-8D51843DB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170" y="3066987"/>
                <a:ext cx="681821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C9E4BEC-C946-FCA7-6F8C-468F24AC9000}"/>
              </a:ext>
            </a:extLst>
          </p:cNvPr>
          <p:cNvCxnSpPr>
            <a:cxnSpLocks/>
            <a:stCxn id="64" idx="0"/>
            <a:endCxn id="66" idx="2"/>
          </p:cNvCxnSpPr>
          <p:nvPr/>
        </p:nvCxnSpPr>
        <p:spPr>
          <a:xfrm flipH="1" flipV="1">
            <a:off x="7825081" y="3436319"/>
            <a:ext cx="6613" cy="2701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20902CE-50AA-DA4D-C33A-6DB192BEFFF1}"/>
                  </a:ext>
                </a:extLst>
              </p:cNvPr>
              <p:cNvSpPr txBox="1"/>
              <p:nvPr/>
            </p:nvSpPr>
            <p:spPr>
              <a:xfrm>
                <a:off x="10170172" y="3066714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20902CE-50AA-DA4D-C33A-6DB192BEF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172" y="3066714"/>
                <a:ext cx="289367" cy="369332"/>
              </a:xfrm>
              <a:prstGeom prst="rect">
                <a:avLst/>
              </a:prstGeom>
              <a:blipFill>
                <a:blip r:embed="rId33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E5FB91-DCDB-F2B2-014A-AF55129B279D}"/>
                  </a:ext>
                </a:extLst>
              </p:cNvPr>
              <p:cNvSpPr txBox="1"/>
              <p:nvPr/>
            </p:nvSpPr>
            <p:spPr>
              <a:xfrm>
                <a:off x="9973946" y="1896458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E5FB91-DCDB-F2B2-014A-AF55129B2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946" y="1896458"/>
                <a:ext cx="681821" cy="369332"/>
              </a:xfrm>
              <a:prstGeom prst="rect">
                <a:avLst/>
              </a:prstGeom>
              <a:blipFill>
                <a:blip r:embed="rId34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ADB3303-9AE5-82EB-B82C-1B815C8E2E3C}"/>
                  </a:ext>
                </a:extLst>
              </p:cNvPr>
              <p:cNvSpPr txBox="1"/>
              <p:nvPr/>
            </p:nvSpPr>
            <p:spPr>
              <a:xfrm>
                <a:off x="9973946" y="2448616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ADB3303-9AE5-82EB-B82C-1B815C8E2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946" y="2448616"/>
                <a:ext cx="681821" cy="3231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26B59106-1FB6-9FD9-1CCC-445467415CD3}"/>
              </a:ext>
            </a:extLst>
          </p:cNvPr>
          <p:cNvCxnSpPr>
            <a:cxnSpLocks/>
            <a:stCxn id="47" idx="3"/>
            <a:endCxn id="69" idx="0"/>
          </p:cNvCxnSpPr>
          <p:nvPr/>
        </p:nvCxnSpPr>
        <p:spPr>
          <a:xfrm>
            <a:off x="7167183" y="1263645"/>
            <a:ext cx="3147674" cy="63281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DE5E71C-F449-0B80-EFF2-4AD374429956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0314857" y="2265790"/>
            <a:ext cx="0" cy="182826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2B57973A-9AFD-BA9E-E2EA-64043286230C}"/>
              </a:ext>
            </a:extLst>
          </p:cNvPr>
          <p:cNvCxnSpPr>
            <a:cxnSpLocks/>
            <a:stCxn id="78" idx="2"/>
          </p:cNvCxnSpPr>
          <p:nvPr/>
        </p:nvCxnSpPr>
        <p:spPr>
          <a:xfrm rot="16200000" flipH="1">
            <a:off x="10673287" y="4725436"/>
            <a:ext cx="514498" cy="123136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94F6FF-1E34-E0C1-89CF-BD3AB4C9A1F3}"/>
                  </a:ext>
                </a:extLst>
              </p:cNvPr>
              <p:cNvSpPr txBox="1"/>
              <p:nvPr/>
            </p:nvSpPr>
            <p:spPr>
              <a:xfrm>
                <a:off x="8845648" y="3095852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094F6FF-1E34-E0C1-89CF-BD3AB4C9A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648" y="3095852"/>
                <a:ext cx="681821" cy="32316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EE7C615-E642-0561-BCB3-1F7F4823B4D7}"/>
              </a:ext>
            </a:extLst>
          </p:cNvPr>
          <p:cNvCxnSpPr>
            <a:cxnSpLocks/>
            <a:stCxn id="70" idx="2"/>
            <a:endCxn id="68" idx="0"/>
          </p:cNvCxnSpPr>
          <p:nvPr/>
        </p:nvCxnSpPr>
        <p:spPr>
          <a:xfrm flipH="1">
            <a:off x="10314856" y="2771781"/>
            <a:ext cx="1" cy="2949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676615D-6C8D-36CD-5803-E94554447F4E}"/>
              </a:ext>
            </a:extLst>
          </p:cNvPr>
          <p:cNvCxnSpPr>
            <a:cxnSpLocks/>
            <a:stCxn id="74" idx="3"/>
            <a:endCxn id="68" idx="1"/>
          </p:cNvCxnSpPr>
          <p:nvPr/>
        </p:nvCxnSpPr>
        <p:spPr>
          <a:xfrm flipV="1">
            <a:off x="9527469" y="3251380"/>
            <a:ext cx="642703" cy="60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1FA2BB9-05A1-325D-4CAA-91F7FE753945}"/>
              </a:ext>
            </a:extLst>
          </p:cNvPr>
          <p:cNvCxnSpPr>
            <a:cxnSpLocks/>
            <a:stCxn id="66" idx="3"/>
            <a:endCxn id="74" idx="1"/>
          </p:cNvCxnSpPr>
          <p:nvPr/>
        </p:nvCxnSpPr>
        <p:spPr>
          <a:xfrm>
            <a:off x="8165991" y="3251653"/>
            <a:ext cx="679657" cy="57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C823773-F2A8-57E4-8F96-AC43B1FB6336}"/>
                  </a:ext>
                </a:extLst>
              </p:cNvPr>
              <p:cNvSpPr txBox="1"/>
              <p:nvPr/>
            </p:nvSpPr>
            <p:spPr>
              <a:xfrm>
                <a:off x="9973945" y="4760702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C823773-F2A8-57E4-8F96-AC43B1FB6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945" y="4760702"/>
                <a:ext cx="681821" cy="3231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ED99EFD-E52C-C51B-0374-107C98F246DC}"/>
              </a:ext>
            </a:extLst>
          </p:cNvPr>
          <p:cNvCxnSpPr>
            <a:cxnSpLocks/>
            <a:stCxn id="68" idx="2"/>
            <a:endCxn id="78" idx="0"/>
          </p:cNvCxnSpPr>
          <p:nvPr/>
        </p:nvCxnSpPr>
        <p:spPr>
          <a:xfrm>
            <a:off x="10314856" y="3436046"/>
            <a:ext cx="0" cy="13246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3FFDF8D-8C13-2306-CDD2-BE358E4C9A80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136477" y="2945612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78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8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0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3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6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5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8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1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4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7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0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4" grpId="0" animBg="1"/>
      <p:bldP spid="22" grpId="0" animBg="1"/>
      <p:bldP spid="23" grpId="0"/>
      <p:bldP spid="24" grpId="0" animBg="1"/>
      <p:bldP spid="26" grpId="0" animBg="1"/>
      <p:bldP spid="29" grpId="0" animBg="1"/>
      <p:bldP spid="31" grpId="0" animBg="1"/>
      <p:bldP spid="33" grpId="0"/>
      <p:bldP spid="35" grpId="0" animBg="1"/>
      <p:bldP spid="37" grpId="0"/>
      <p:bldP spid="39" grpId="0" animBg="1"/>
      <p:bldP spid="41" grpId="0" animBg="1"/>
      <p:bldP spid="43" grpId="0" animBg="1"/>
      <p:bldP spid="45" grpId="0" animBg="1"/>
      <p:bldP spid="49" grpId="0" animBg="1"/>
      <p:bldP spid="50" grpId="0" animBg="1"/>
      <p:bldP spid="53" grpId="0" animBg="1"/>
      <p:bldP spid="61" grpId="0"/>
      <p:bldP spid="64" grpId="0" animBg="1"/>
      <p:bldP spid="66" grpId="0" animBg="1"/>
      <p:bldP spid="68" grpId="0"/>
      <p:bldP spid="69" grpId="0" animBg="1"/>
      <p:bldP spid="70" grpId="0" animBg="1"/>
      <p:bldP spid="74" grpId="0" animBg="1"/>
      <p:bldP spid="7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1323-829B-513E-BF54-C72BBCCEDE16}"/>
              </a:ext>
            </a:extLst>
          </p:cNvPr>
          <p:cNvSpPr txBox="1">
            <a:spLocks/>
          </p:cNvSpPr>
          <p:nvPr/>
        </p:nvSpPr>
        <p:spPr>
          <a:xfrm>
            <a:off x="745288" y="1629129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845067-6BF3-9F0E-3D97-24F26831E75D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33966" y="1203587"/>
            <a:ext cx="131738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D93104-1953-6ADD-E447-CA87F4D0B094}"/>
                  </a:ext>
                </a:extLst>
              </p:cNvPr>
              <p:cNvSpPr txBox="1"/>
              <p:nvPr/>
            </p:nvSpPr>
            <p:spPr>
              <a:xfrm>
                <a:off x="1951350" y="1025816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D93104-1953-6ADD-E447-CA87F4D0B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350" y="1025816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B59124-AF14-F433-AE0D-9950198694AC}"/>
                  </a:ext>
                </a:extLst>
              </p:cNvPr>
              <p:cNvSpPr txBox="1"/>
              <p:nvPr/>
            </p:nvSpPr>
            <p:spPr>
              <a:xfrm>
                <a:off x="301638" y="1018921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B59124-AF14-F433-AE0D-995019869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8" y="1018921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9B8305-F4E4-2DA9-C478-73DE52847A58}"/>
                  </a:ext>
                </a:extLst>
              </p:cNvPr>
              <p:cNvSpPr txBox="1"/>
              <p:nvPr/>
            </p:nvSpPr>
            <p:spPr>
              <a:xfrm>
                <a:off x="312328" y="5240989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9B8305-F4E4-2DA9-C478-73DE52847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28" y="5240989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FFB52D-CBAF-A472-5D40-1FA270A11652}"/>
                  </a:ext>
                </a:extLst>
              </p:cNvPr>
              <p:cNvSpPr txBox="1"/>
              <p:nvPr/>
            </p:nvSpPr>
            <p:spPr>
              <a:xfrm>
                <a:off x="1780522" y="450902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FFB52D-CBAF-A472-5D40-1FA270A11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522" y="4509025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202E75-1DFF-F649-5A60-79C5292BAB11}"/>
                  </a:ext>
                </a:extLst>
              </p:cNvPr>
              <p:cNvSpPr txBox="1"/>
              <p:nvPr/>
            </p:nvSpPr>
            <p:spPr>
              <a:xfrm>
                <a:off x="1760848" y="6240884"/>
                <a:ext cx="72116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202E75-1DFF-F649-5A60-79C5292BA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848" y="6240884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BCFED9-144C-C4A3-A86B-6FEC0B269193}"/>
                  </a:ext>
                </a:extLst>
              </p:cNvPr>
              <p:cNvSpPr txBox="1"/>
              <p:nvPr/>
            </p:nvSpPr>
            <p:spPr>
              <a:xfrm>
                <a:off x="1724959" y="558110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BCFED9-144C-C4A3-A86B-6FEC0B269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959" y="5581102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B99AFE-2DEC-73A7-01A7-3DF1200EC01B}"/>
                  </a:ext>
                </a:extLst>
              </p:cNvPr>
              <p:cNvSpPr txBox="1"/>
              <p:nvPr/>
            </p:nvSpPr>
            <p:spPr>
              <a:xfrm>
                <a:off x="1780522" y="3731166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B99AFE-2DEC-73A7-01A7-3DF1200EC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522" y="3731166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4F7F63-00AA-1AE1-E42C-4F472216BC75}"/>
                  </a:ext>
                </a:extLst>
              </p:cNvPr>
              <p:cNvSpPr txBox="1"/>
              <p:nvPr/>
            </p:nvSpPr>
            <p:spPr>
              <a:xfrm>
                <a:off x="1780524" y="3072761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4F7F63-00AA-1AE1-E42C-4F472216B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524" y="3072761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D1E893-2941-0EB7-8D1A-5E996008A023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21433" y="4054331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D64BE5-165E-6AB2-8633-DDF76333FCE5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21432" y="4878357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6A803-767D-06AE-E023-B7370BD0C935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2121433" y="3442093"/>
            <a:ext cx="2" cy="28907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A3B84A-79B7-F957-2634-EEAD918F7264}"/>
                  </a:ext>
                </a:extLst>
              </p:cNvPr>
              <p:cNvSpPr txBox="1"/>
              <p:nvPr/>
            </p:nvSpPr>
            <p:spPr>
              <a:xfrm>
                <a:off x="1780522" y="235144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A3B84A-79B7-F957-2634-EEAD918F7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522" y="2351445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D58FC2-0E01-AF83-7E81-1ED7A4964CDA}"/>
              </a:ext>
            </a:extLst>
          </p:cNvPr>
          <p:cNvCxnSpPr>
            <a:cxnSpLocks/>
            <a:stCxn id="15" idx="0"/>
            <a:endCxn id="4" idx="2"/>
          </p:cNvCxnSpPr>
          <p:nvPr/>
        </p:nvCxnSpPr>
        <p:spPr>
          <a:xfrm flipH="1" flipV="1">
            <a:off x="2096034" y="1395148"/>
            <a:ext cx="25399" cy="95629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5DBBF6-9A6D-9A25-BB97-81DC8742E765}"/>
                  </a:ext>
                </a:extLst>
              </p:cNvPr>
              <p:cNvSpPr txBox="1"/>
              <p:nvPr/>
            </p:nvSpPr>
            <p:spPr>
              <a:xfrm>
                <a:off x="2955699" y="1025816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5DBBF6-9A6D-9A25-BB97-81DC8742E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699" y="1025816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59F2DD-133B-8707-BCBB-323BDEA3D5CD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2240717" y="1210482"/>
            <a:ext cx="71498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26B6D1-9864-18A2-9D74-24074C65B1D3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3558100" y="1210482"/>
            <a:ext cx="18102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F9BE97-3F9C-785F-A478-416DFD807305}"/>
                  </a:ext>
                </a:extLst>
              </p:cNvPr>
              <p:cNvSpPr txBox="1"/>
              <p:nvPr/>
            </p:nvSpPr>
            <p:spPr>
              <a:xfrm>
                <a:off x="5368339" y="1025816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F9BE97-3F9C-785F-A478-416DFD807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39" y="1025816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DC82BA7-CCA5-E361-3C27-9111CDF63EF8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21432" y="5904267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7B3F29F-06BE-FD96-64DF-9A9360EA9908}"/>
              </a:ext>
            </a:extLst>
          </p:cNvPr>
          <p:cNvCxnSpPr>
            <a:cxnSpLocks/>
            <a:stCxn id="8" idx="0"/>
            <a:endCxn id="23" idx="2"/>
          </p:cNvCxnSpPr>
          <p:nvPr/>
        </p:nvCxnSpPr>
        <p:spPr>
          <a:xfrm rot="5400000" flipH="1" flipV="1">
            <a:off x="3100412" y="4923314"/>
            <a:ext cx="338591" cy="22965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CA0C2A-CE37-3B6D-1A06-F2462B840BA7}"/>
                  </a:ext>
                </a:extLst>
              </p:cNvPr>
              <p:cNvSpPr txBox="1"/>
              <p:nvPr/>
            </p:nvSpPr>
            <p:spPr>
              <a:xfrm>
                <a:off x="4021509" y="5579128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CA0C2A-CE37-3B6D-1A06-F2462B840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509" y="5579128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D8AFF7-4707-D00F-D709-DA2E4C71B46E}"/>
                  </a:ext>
                </a:extLst>
              </p:cNvPr>
              <p:cNvSpPr txBox="1"/>
              <p:nvPr/>
            </p:nvSpPr>
            <p:spPr>
              <a:xfrm>
                <a:off x="4077072" y="4509314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D8AFF7-4707-D00F-D709-DA2E4C71B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2" y="4509314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609099-0045-927C-344B-168441DDFA94}"/>
                  </a:ext>
                </a:extLst>
              </p:cNvPr>
              <p:cNvSpPr txBox="1"/>
              <p:nvPr/>
            </p:nvSpPr>
            <p:spPr>
              <a:xfrm>
                <a:off x="817121" y="4863008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609099-0045-927C-344B-168441DDF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21" y="4863008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851B29F-4F00-CE60-5628-5BAF42F3A385}"/>
              </a:ext>
            </a:extLst>
          </p:cNvPr>
          <p:cNvCxnSpPr>
            <a:cxnSpLocks/>
            <a:stCxn id="25" idx="0"/>
            <a:endCxn id="7" idx="1"/>
          </p:cNvCxnSpPr>
          <p:nvPr/>
        </p:nvCxnSpPr>
        <p:spPr>
          <a:xfrm rot="5400000" flipH="1" flipV="1">
            <a:off x="1412400" y="4494886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F4BB31-8F7A-0938-D243-90C6DDD68283}"/>
                  </a:ext>
                </a:extLst>
              </p:cNvPr>
              <p:cNvSpPr txBox="1"/>
              <p:nvPr/>
            </p:nvSpPr>
            <p:spPr>
              <a:xfrm>
                <a:off x="3048240" y="4863008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F4BB31-8F7A-0938-D243-90C6DDD68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240" y="4863008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7C0A66-ABCB-351E-A0B1-0641EF61DE76}"/>
              </a:ext>
            </a:extLst>
          </p:cNvPr>
          <p:cNvCxnSpPr>
            <a:cxnSpLocks/>
            <a:stCxn id="23" idx="0"/>
            <a:endCxn id="24" idx="2"/>
          </p:cNvCxnSpPr>
          <p:nvPr/>
        </p:nvCxnSpPr>
        <p:spPr>
          <a:xfrm flipV="1">
            <a:off x="4417982" y="4878646"/>
            <a:ext cx="1" cy="70048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8DE0CB7-51ED-25BA-ECCA-3024E0FD7C84}"/>
              </a:ext>
            </a:extLst>
          </p:cNvPr>
          <p:cNvCxnSpPr>
            <a:cxnSpLocks/>
            <a:stCxn id="27" idx="0"/>
            <a:endCxn id="24" idx="1"/>
          </p:cNvCxnSpPr>
          <p:nvPr/>
        </p:nvCxnSpPr>
        <p:spPr>
          <a:xfrm rot="5400000" flipH="1" flipV="1">
            <a:off x="3676378" y="4462315"/>
            <a:ext cx="169028" cy="632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68E09F-D0EC-AD18-7462-D91E7A79217C}"/>
                  </a:ext>
                </a:extLst>
              </p:cNvPr>
              <p:cNvSpPr txBox="1"/>
              <p:nvPr/>
            </p:nvSpPr>
            <p:spPr>
              <a:xfrm>
                <a:off x="4077071" y="3722536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68E09F-D0EC-AD18-7462-D91E7A792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1" y="3722536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E9A25EB-00A0-40F2-1A73-6B12E6D54521}"/>
              </a:ext>
            </a:extLst>
          </p:cNvPr>
          <p:cNvCxnSpPr>
            <a:cxnSpLocks/>
            <a:stCxn id="24" idx="0"/>
            <a:endCxn id="30" idx="2"/>
          </p:cNvCxnSpPr>
          <p:nvPr/>
        </p:nvCxnSpPr>
        <p:spPr>
          <a:xfrm flipH="1" flipV="1">
            <a:off x="4417982" y="4045701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571C1C-BFCB-2E90-5F8E-4B32B8F5764B}"/>
                  </a:ext>
                </a:extLst>
              </p:cNvPr>
              <p:cNvSpPr txBox="1"/>
              <p:nvPr/>
            </p:nvSpPr>
            <p:spPr>
              <a:xfrm>
                <a:off x="4077071" y="3065056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571C1C-BFCB-2E90-5F8E-4B32B8F57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1" y="3065056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2B22F5A-A743-2341-6047-4EBB1905E07A}"/>
              </a:ext>
            </a:extLst>
          </p:cNvPr>
          <p:cNvCxnSpPr>
            <a:cxnSpLocks/>
            <a:stCxn id="30" idx="0"/>
            <a:endCxn id="32" idx="2"/>
          </p:cNvCxnSpPr>
          <p:nvPr/>
        </p:nvCxnSpPr>
        <p:spPr>
          <a:xfrm flipV="1">
            <a:off x="4417982" y="3434388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90B430-03CE-C5A7-6F34-7622292855F2}"/>
                  </a:ext>
                </a:extLst>
              </p:cNvPr>
              <p:cNvSpPr txBox="1"/>
              <p:nvPr/>
            </p:nvSpPr>
            <p:spPr>
              <a:xfrm>
                <a:off x="5564568" y="1662072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790B430-03CE-C5A7-6F34-762229285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568" y="1662072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7FBEF1F-C940-D5C3-2743-52EC12859983}"/>
              </a:ext>
            </a:extLst>
          </p:cNvPr>
          <p:cNvCxnSpPr>
            <a:cxnSpLocks/>
            <a:stCxn id="34" idx="0"/>
            <a:endCxn id="20" idx="2"/>
          </p:cNvCxnSpPr>
          <p:nvPr/>
        </p:nvCxnSpPr>
        <p:spPr>
          <a:xfrm flipH="1" flipV="1">
            <a:off x="5709250" y="1395148"/>
            <a:ext cx="2" cy="2669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1CD454-C452-8657-3449-399A9C84FEC0}"/>
                  </a:ext>
                </a:extLst>
              </p:cNvPr>
              <p:cNvSpPr txBox="1"/>
              <p:nvPr/>
            </p:nvSpPr>
            <p:spPr>
              <a:xfrm>
                <a:off x="5315319" y="558750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1CD454-C452-8657-3449-399A9C84F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319" y="5587506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4DA2A24-E6F8-010A-2A2A-87C5EBAB6DB0}"/>
              </a:ext>
            </a:extLst>
          </p:cNvPr>
          <p:cNvCxnSpPr>
            <a:cxnSpLocks/>
            <a:stCxn id="8" idx="0"/>
            <a:endCxn id="36" idx="2"/>
          </p:cNvCxnSpPr>
          <p:nvPr/>
        </p:nvCxnSpPr>
        <p:spPr>
          <a:xfrm rot="5400000" flipH="1" flipV="1">
            <a:off x="3751506" y="4280598"/>
            <a:ext cx="330213" cy="35903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E0281B-6A04-086F-D15F-89FAB1A011E0}"/>
                  </a:ext>
                </a:extLst>
              </p:cNvPr>
              <p:cNvSpPr txBox="1"/>
              <p:nvPr/>
            </p:nvSpPr>
            <p:spPr>
              <a:xfrm>
                <a:off x="5370881" y="4525140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E0281B-6A04-086F-D15F-89FAB1A01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881" y="4525140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4DB74AF-43C2-F2CA-B67E-B3E5AD22F014}"/>
              </a:ext>
            </a:extLst>
          </p:cNvPr>
          <p:cNvCxnSpPr>
            <a:cxnSpLocks/>
            <a:stCxn id="36" idx="0"/>
            <a:endCxn id="38" idx="2"/>
          </p:cNvCxnSpPr>
          <p:nvPr/>
        </p:nvCxnSpPr>
        <p:spPr>
          <a:xfrm flipV="1">
            <a:off x="5711792" y="4894472"/>
            <a:ext cx="0" cy="69303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C37D4A5-A7B5-CFFB-4009-409881D9ED5D}"/>
                  </a:ext>
                </a:extLst>
              </p:cNvPr>
              <p:cNvSpPr txBox="1"/>
              <p:nvPr/>
            </p:nvSpPr>
            <p:spPr>
              <a:xfrm>
                <a:off x="5207883" y="3722536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C37D4A5-A7B5-CFFB-4009-409881D9E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883" y="3722536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595" b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3931DFA-D103-DDD6-42AE-9698FFC702B9}"/>
              </a:ext>
            </a:extLst>
          </p:cNvPr>
          <p:cNvCxnSpPr>
            <a:cxnSpLocks/>
            <a:stCxn id="38" idx="0"/>
            <a:endCxn id="40" idx="2"/>
          </p:cNvCxnSpPr>
          <p:nvPr/>
        </p:nvCxnSpPr>
        <p:spPr>
          <a:xfrm flipH="1" flipV="1">
            <a:off x="5709252" y="4045701"/>
            <a:ext cx="2540" cy="47943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8D38698-60F1-3E32-9F59-676EC8097A37}"/>
                  </a:ext>
                </a:extLst>
              </p:cNvPr>
              <p:cNvSpPr txBox="1"/>
              <p:nvPr/>
            </p:nvSpPr>
            <p:spPr>
              <a:xfrm>
                <a:off x="5370881" y="3056735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8D38698-60F1-3E32-9F59-676EC8097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881" y="3056735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A846C0-98B4-864E-505A-DF78E331985B}"/>
              </a:ext>
            </a:extLst>
          </p:cNvPr>
          <p:cNvCxnSpPr>
            <a:cxnSpLocks/>
            <a:stCxn id="40" idx="0"/>
            <a:endCxn id="42" idx="2"/>
          </p:cNvCxnSpPr>
          <p:nvPr/>
        </p:nvCxnSpPr>
        <p:spPr>
          <a:xfrm flipV="1">
            <a:off x="5709252" y="3426067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9006F2-E972-4550-AB45-71B95A693C63}"/>
                  </a:ext>
                </a:extLst>
              </p:cNvPr>
              <p:cNvSpPr txBox="1"/>
              <p:nvPr/>
            </p:nvSpPr>
            <p:spPr>
              <a:xfrm>
                <a:off x="4077070" y="236457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9006F2-E972-4550-AB45-71B95A693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070" y="2364574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F488A68-CFF4-08E1-BD62-66DBF493C07C}"/>
              </a:ext>
            </a:extLst>
          </p:cNvPr>
          <p:cNvCxnSpPr>
            <a:cxnSpLocks/>
            <a:stCxn id="44" idx="0"/>
            <a:endCxn id="34" idx="1"/>
          </p:cNvCxnSpPr>
          <p:nvPr/>
        </p:nvCxnSpPr>
        <p:spPr>
          <a:xfrm rot="5400000" flipH="1" flipV="1">
            <a:off x="4732356" y="1532363"/>
            <a:ext cx="517836" cy="114658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5539B43-F57C-E316-0721-04D797BB817B}"/>
                  </a:ext>
                </a:extLst>
              </p:cNvPr>
              <p:cNvSpPr txBox="1"/>
              <p:nvPr/>
            </p:nvSpPr>
            <p:spPr>
              <a:xfrm>
                <a:off x="5368339" y="2351445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5539B43-F57C-E316-0721-04D797BB8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39" y="2351445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A647EE1-77BC-D364-1C33-C97B3FC85727}"/>
              </a:ext>
            </a:extLst>
          </p:cNvPr>
          <p:cNvCxnSpPr>
            <a:cxnSpLocks/>
            <a:stCxn id="46" idx="0"/>
            <a:endCxn id="34" idx="2"/>
          </p:cNvCxnSpPr>
          <p:nvPr/>
        </p:nvCxnSpPr>
        <p:spPr>
          <a:xfrm flipV="1">
            <a:off x="5709250" y="2031404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AF40A8-7043-A645-DB3F-0814AB55E295}"/>
                  </a:ext>
                </a:extLst>
              </p:cNvPr>
              <p:cNvSpPr txBox="1"/>
              <p:nvPr/>
            </p:nvSpPr>
            <p:spPr>
              <a:xfrm>
                <a:off x="6543516" y="1025816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AF40A8-7043-A645-DB3F-0814AB55E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516" y="1025816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D1E0AE8-0232-4DB2-6351-1CACD55D9C35}"/>
              </a:ext>
            </a:extLst>
          </p:cNvPr>
          <p:cNvCxnSpPr>
            <a:cxnSpLocks/>
            <a:stCxn id="20" idx="3"/>
            <a:endCxn id="48" idx="1"/>
          </p:cNvCxnSpPr>
          <p:nvPr/>
        </p:nvCxnSpPr>
        <p:spPr>
          <a:xfrm>
            <a:off x="6050160" y="1210482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BA2BAC6-4102-9ED0-ECC4-960413FC4FAD}"/>
                  </a:ext>
                </a:extLst>
              </p:cNvPr>
              <p:cNvSpPr txBox="1"/>
              <p:nvPr/>
            </p:nvSpPr>
            <p:spPr>
              <a:xfrm>
                <a:off x="7277468" y="5577154"/>
                <a:ext cx="1052697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(−0.19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BA2BAC6-4102-9ED0-ECC4-960413FC4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468" y="5577154"/>
                <a:ext cx="1052697" cy="323165"/>
              </a:xfrm>
              <a:prstGeom prst="rect">
                <a:avLst/>
              </a:prstGeom>
              <a:blipFill>
                <a:blip r:embed="rId27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0A7A9A0-41E6-8359-7288-0A80F7201FB5}"/>
                  </a:ext>
                </a:extLst>
              </p:cNvPr>
              <p:cNvSpPr txBox="1"/>
              <p:nvPr/>
            </p:nvSpPr>
            <p:spPr>
              <a:xfrm>
                <a:off x="4758893" y="488152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0A7A9A0-41E6-8359-7288-0A80F7201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893" y="4881526"/>
                <a:ext cx="792946" cy="3231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35C0AE56-0424-F12C-64E0-916A9E2B3C5F}"/>
              </a:ext>
            </a:extLst>
          </p:cNvPr>
          <p:cNvCxnSpPr>
            <a:cxnSpLocks/>
            <a:stCxn id="51" idx="0"/>
            <a:endCxn id="38" idx="1"/>
          </p:cNvCxnSpPr>
          <p:nvPr/>
        </p:nvCxnSpPr>
        <p:spPr>
          <a:xfrm rot="5400000" flipH="1" flipV="1">
            <a:off x="5177263" y="4687909"/>
            <a:ext cx="171720" cy="215515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F5F0BA8-D135-F8A7-2F58-E36BFF395CCE}"/>
              </a:ext>
            </a:extLst>
          </p:cNvPr>
          <p:cNvCxnSpPr>
            <a:cxnSpLocks/>
            <a:stCxn id="8" idx="0"/>
            <a:endCxn id="50" idx="2"/>
          </p:cNvCxnSpPr>
          <p:nvPr/>
        </p:nvCxnSpPr>
        <p:spPr>
          <a:xfrm rot="5400000" flipH="1" flipV="1">
            <a:off x="4792342" y="3229410"/>
            <a:ext cx="340565" cy="56823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92AAF3-24BF-8758-D59B-3BE2CDF4FF1A}"/>
                  </a:ext>
                </a:extLst>
              </p:cNvPr>
              <p:cNvSpPr txBox="1"/>
              <p:nvPr/>
            </p:nvSpPr>
            <p:spPr>
              <a:xfrm>
                <a:off x="6553565" y="489447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4.38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92AAF3-24BF-8758-D59B-3BE2CDF4F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565" y="4894472"/>
                <a:ext cx="792946" cy="3231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99D694A-01FA-97E8-EC32-BC2A7C6036F5}"/>
              </a:ext>
            </a:extLst>
          </p:cNvPr>
          <p:cNvCxnSpPr>
            <a:cxnSpLocks/>
            <a:stCxn id="6" idx="3"/>
            <a:endCxn id="54" idx="2"/>
          </p:cNvCxnSpPr>
          <p:nvPr/>
        </p:nvCxnSpPr>
        <p:spPr>
          <a:xfrm flipV="1">
            <a:off x="644656" y="5217637"/>
            <a:ext cx="6305382" cy="208018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59C513B-9AB8-A88C-C3C7-96BF958FD686}"/>
              </a:ext>
            </a:extLst>
          </p:cNvPr>
          <p:cNvCxnSpPr>
            <a:cxnSpLocks/>
            <a:stCxn id="6" idx="3"/>
            <a:endCxn id="51" idx="2"/>
          </p:cNvCxnSpPr>
          <p:nvPr/>
        </p:nvCxnSpPr>
        <p:spPr>
          <a:xfrm flipV="1">
            <a:off x="644656" y="5204691"/>
            <a:ext cx="4510710" cy="220964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DED62D4-80D2-3532-388D-BB5C397FE15E}"/>
              </a:ext>
            </a:extLst>
          </p:cNvPr>
          <p:cNvCxnSpPr>
            <a:cxnSpLocks/>
            <a:stCxn id="6" idx="3"/>
            <a:endCxn id="27" idx="2"/>
          </p:cNvCxnSpPr>
          <p:nvPr/>
        </p:nvCxnSpPr>
        <p:spPr>
          <a:xfrm flipV="1">
            <a:off x="644656" y="5186173"/>
            <a:ext cx="2800057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E5919BA0-1131-A60B-500E-C76AF6FD9B37}"/>
              </a:ext>
            </a:extLst>
          </p:cNvPr>
          <p:cNvCxnSpPr>
            <a:cxnSpLocks/>
            <a:stCxn id="6" idx="3"/>
            <a:endCxn id="25" idx="2"/>
          </p:cNvCxnSpPr>
          <p:nvPr/>
        </p:nvCxnSpPr>
        <p:spPr>
          <a:xfrm flipV="1">
            <a:off x="644656" y="5186173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076044A-D851-903E-E78E-B7E2533601D0}"/>
              </a:ext>
            </a:extLst>
          </p:cNvPr>
          <p:cNvCxnSpPr>
            <a:cxnSpLocks/>
            <a:stCxn id="11" idx="0"/>
            <a:endCxn id="15" idx="2"/>
          </p:cNvCxnSpPr>
          <p:nvPr/>
        </p:nvCxnSpPr>
        <p:spPr>
          <a:xfrm flipH="1" flipV="1">
            <a:off x="2121433" y="2674610"/>
            <a:ext cx="2" cy="39815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30E6EFC-3F79-1C98-8D7B-AC2EC0E2B065}"/>
              </a:ext>
            </a:extLst>
          </p:cNvPr>
          <p:cNvCxnSpPr>
            <a:cxnSpLocks/>
            <a:stCxn id="32" idx="0"/>
            <a:endCxn id="44" idx="2"/>
          </p:cNvCxnSpPr>
          <p:nvPr/>
        </p:nvCxnSpPr>
        <p:spPr>
          <a:xfrm flipH="1" flipV="1">
            <a:off x="4417981" y="2687739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5F7E899-EF85-ABAA-E47E-F244454A4C2C}"/>
              </a:ext>
            </a:extLst>
          </p:cNvPr>
          <p:cNvCxnSpPr>
            <a:cxnSpLocks/>
            <a:stCxn id="42" idx="0"/>
            <a:endCxn id="46" idx="2"/>
          </p:cNvCxnSpPr>
          <p:nvPr/>
        </p:nvCxnSpPr>
        <p:spPr>
          <a:xfrm flipH="1" flipV="1">
            <a:off x="5709250" y="2674610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8C366C4-D406-3FB1-30F6-5EA17BAE1EF8}"/>
                  </a:ext>
                </a:extLst>
              </p:cNvPr>
              <p:cNvSpPr txBox="1"/>
              <p:nvPr/>
            </p:nvSpPr>
            <p:spPr>
              <a:xfrm>
                <a:off x="7462905" y="4497572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8C366C4-D406-3FB1-30F6-5EA17BAE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905" y="4497572"/>
                <a:ext cx="681821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41D0A6F-C4B8-EB35-BE2F-160BCA1F3B10}"/>
              </a:ext>
            </a:extLst>
          </p:cNvPr>
          <p:cNvCxnSpPr>
            <a:cxnSpLocks/>
            <a:stCxn id="50" idx="0"/>
            <a:endCxn id="62" idx="2"/>
          </p:cNvCxnSpPr>
          <p:nvPr/>
        </p:nvCxnSpPr>
        <p:spPr>
          <a:xfrm flipH="1" flipV="1">
            <a:off x="7803816" y="4866904"/>
            <a:ext cx="1" cy="7102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9B2CD50-94CB-CA49-CFA6-448631DC56DC}"/>
              </a:ext>
            </a:extLst>
          </p:cNvPr>
          <p:cNvCxnSpPr>
            <a:cxnSpLocks/>
            <a:stCxn id="54" idx="0"/>
            <a:endCxn id="62" idx="1"/>
          </p:cNvCxnSpPr>
          <p:nvPr/>
        </p:nvCxnSpPr>
        <p:spPr>
          <a:xfrm rot="5400000" flipH="1" flipV="1">
            <a:off x="7100354" y="4531922"/>
            <a:ext cx="212234" cy="512867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BCE443-25D1-9804-8923-7EA2F386D6BF}"/>
                  </a:ext>
                </a:extLst>
              </p:cNvPr>
              <p:cNvSpPr txBox="1"/>
              <p:nvPr/>
            </p:nvSpPr>
            <p:spPr>
              <a:xfrm>
                <a:off x="7309059" y="3653306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(0.59)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DBCE443-25D1-9804-8923-7EA2F386D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059" y="3653306"/>
                <a:ext cx="1002738" cy="323165"/>
              </a:xfrm>
              <a:prstGeom prst="rect">
                <a:avLst/>
              </a:prstGeom>
              <a:blipFill>
                <a:blip r:embed="rId31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33AD631-F0C1-870F-2918-8E76D72E6A69}"/>
              </a:ext>
            </a:extLst>
          </p:cNvPr>
          <p:cNvCxnSpPr>
            <a:cxnSpLocks/>
            <a:stCxn id="62" idx="0"/>
            <a:endCxn id="65" idx="2"/>
          </p:cNvCxnSpPr>
          <p:nvPr/>
        </p:nvCxnSpPr>
        <p:spPr>
          <a:xfrm flipV="1">
            <a:off x="7803816" y="3976471"/>
            <a:ext cx="6612" cy="52110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0B49ADE-1FFB-32AF-B4C1-FFB42F455325}"/>
                  </a:ext>
                </a:extLst>
              </p:cNvPr>
              <p:cNvSpPr txBox="1"/>
              <p:nvPr/>
            </p:nvSpPr>
            <p:spPr>
              <a:xfrm>
                <a:off x="7462904" y="3013824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0B49ADE-1FFB-32AF-B4C1-FFB42F455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904" y="3013824"/>
                <a:ext cx="681821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0574A9-0C7F-4334-8366-FE23819725BD}"/>
              </a:ext>
            </a:extLst>
          </p:cNvPr>
          <p:cNvCxnSpPr>
            <a:cxnSpLocks/>
            <a:stCxn id="65" idx="0"/>
            <a:endCxn id="67" idx="2"/>
          </p:cNvCxnSpPr>
          <p:nvPr/>
        </p:nvCxnSpPr>
        <p:spPr>
          <a:xfrm flipH="1" flipV="1">
            <a:off x="7803815" y="3383156"/>
            <a:ext cx="6613" cy="2701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A0754C9-4A36-620B-7E64-11E6647DC765}"/>
                  </a:ext>
                </a:extLst>
              </p:cNvPr>
              <p:cNvSpPr txBox="1"/>
              <p:nvPr/>
            </p:nvSpPr>
            <p:spPr>
              <a:xfrm>
                <a:off x="10148906" y="3013551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A0754C9-4A36-620B-7E64-11E6647D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8906" y="3013551"/>
                <a:ext cx="289367" cy="369332"/>
              </a:xfrm>
              <a:prstGeom prst="rect">
                <a:avLst/>
              </a:prstGeom>
              <a:blipFill>
                <a:blip r:embed="rId33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7DB1FAA-E65F-ABE3-C3F4-77A8A49315AE}"/>
                  </a:ext>
                </a:extLst>
              </p:cNvPr>
              <p:cNvSpPr txBox="1"/>
              <p:nvPr/>
            </p:nvSpPr>
            <p:spPr>
              <a:xfrm>
                <a:off x="9952680" y="1843295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7DB1FAA-E65F-ABE3-C3F4-77A8A4931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680" y="1843295"/>
                <a:ext cx="681821" cy="369332"/>
              </a:xfrm>
              <a:prstGeom prst="rect">
                <a:avLst/>
              </a:prstGeom>
              <a:blipFill>
                <a:blip r:embed="rId34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8C51F35-DD5E-066B-0DEE-3A76288539E6}"/>
                  </a:ext>
                </a:extLst>
              </p:cNvPr>
              <p:cNvSpPr txBox="1"/>
              <p:nvPr/>
            </p:nvSpPr>
            <p:spPr>
              <a:xfrm>
                <a:off x="9952680" y="2395453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8C51F35-DD5E-066B-0DEE-3A7628853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680" y="2395453"/>
                <a:ext cx="681821" cy="3231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2CCFE25-DBC1-09E1-430C-1BE9ECF33110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7145917" y="1201633"/>
            <a:ext cx="4768623" cy="88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12478B0E-E82F-3AA6-2753-C93504A32510}"/>
              </a:ext>
            </a:extLst>
          </p:cNvPr>
          <p:cNvCxnSpPr>
            <a:cxnSpLocks/>
            <a:stCxn id="48" idx="3"/>
            <a:endCxn id="70" idx="0"/>
          </p:cNvCxnSpPr>
          <p:nvPr/>
        </p:nvCxnSpPr>
        <p:spPr>
          <a:xfrm>
            <a:off x="7145917" y="1210482"/>
            <a:ext cx="3147674" cy="63281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54CE2BF-52C1-013F-AED4-276C7E52A5A0}"/>
              </a:ext>
            </a:extLst>
          </p:cNvPr>
          <p:cNvCxnSpPr>
            <a:cxnSpLocks/>
            <a:stCxn id="71" idx="0"/>
            <a:endCxn id="70" idx="2"/>
          </p:cNvCxnSpPr>
          <p:nvPr/>
        </p:nvCxnSpPr>
        <p:spPr>
          <a:xfrm flipV="1">
            <a:off x="10293591" y="2212627"/>
            <a:ext cx="0" cy="182826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483090FD-8754-03A9-2C7A-05396D8268C7}"/>
              </a:ext>
            </a:extLst>
          </p:cNvPr>
          <p:cNvCxnSpPr>
            <a:cxnSpLocks/>
            <a:stCxn id="80" idx="2"/>
          </p:cNvCxnSpPr>
          <p:nvPr/>
        </p:nvCxnSpPr>
        <p:spPr>
          <a:xfrm rot="16200000" flipH="1">
            <a:off x="10652021" y="4672273"/>
            <a:ext cx="514498" cy="123136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BB9E02-EE22-BAAC-8D42-A8637838CCDE}"/>
                  </a:ext>
                </a:extLst>
              </p:cNvPr>
              <p:cNvSpPr txBox="1"/>
              <p:nvPr/>
            </p:nvSpPr>
            <p:spPr>
              <a:xfrm>
                <a:off x="8824382" y="3042689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BB9E02-EE22-BAAC-8D42-A8637838C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382" y="3042689"/>
                <a:ext cx="681821" cy="32316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5C9DC9F-5B59-9819-7931-00823A78D8DE}"/>
              </a:ext>
            </a:extLst>
          </p:cNvPr>
          <p:cNvCxnSpPr>
            <a:cxnSpLocks/>
            <a:stCxn id="71" idx="2"/>
            <a:endCxn id="69" idx="0"/>
          </p:cNvCxnSpPr>
          <p:nvPr/>
        </p:nvCxnSpPr>
        <p:spPr>
          <a:xfrm flipH="1">
            <a:off x="10293590" y="2718618"/>
            <a:ext cx="1" cy="2949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801449B-1C6A-F185-8919-F4668B503A2C}"/>
              </a:ext>
            </a:extLst>
          </p:cNvPr>
          <p:cNvCxnSpPr>
            <a:cxnSpLocks/>
            <a:stCxn id="76" idx="3"/>
            <a:endCxn id="69" idx="1"/>
          </p:cNvCxnSpPr>
          <p:nvPr/>
        </p:nvCxnSpPr>
        <p:spPr>
          <a:xfrm flipV="1">
            <a:off x="9506203" y="3198217"/>
            <a:ext cx="642703" cy="60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0485E9D-2910-DED8-936E-453CD36EBC80}"/>
              </a:ext>
            </a:extLst>
          </p:cNvPr>
          <p:cNvCxnSpPr>
            <a:cxnSpLocks/>
            <a:stCxn id="67" idx="3"/>
            <a:endCxn id="76" idx="1"/>
          </p:cNvCxnSpPr>
          <p:nvPr/>
        </p:nvCxnSpPr>
        <p:spPr>
          <a:xfrm>
            <a:off x="8144725" y="3198490"/>
            <a:ext cx="679657" cy="57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8D99C97-FBE4-5385-E6C7-CBF82CBDE7CE}"/>
                  </a:ext>
                </a:extLst>
              </p:cNvPr>
              <p:cNvSpPr txBox="1"/>
              <p:nvPr/>
            </p:nvSpPr>
            <p:spPr>
              <a:xfrm>
                <a:off x="9952679" y="4707539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8D99C97-FBE4-5385-E6C7-CBF82CBDE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679" y="4707539"/>
                <a:ext cx="681821" cy="3231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1CD9B11-BD93-14E5-EADE-0C19D6402B90}"/>
              </a:ext>
            </a:extLst>
          </p:cNvPr>
          <p:cNvCxnSpPr>
            <a:cxnSpLocks/>
            <a:stCxn id="69" idx="2"/>
            <a:endCxn id="80" idx="0"/>
          </p:cNvCxnSpPr>
          <p:nvPr/>
        </p:nvCxnSpPr>
        <p:spPr>
          <a:xfrm>
            <a:off x="10293590" y="3382883"/>
            <a:ext cx="0" cy="13246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980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EF47-9323-B25A-DA2B-F75D6D526915}"/>
              </a:ext>
            </a:extLst>
          </p:cNvPr>
          <p:cNvSpPr txBox="1">
            <a:spLocks/>
          </p:cNvSpPr>
          <p:nvPr/>
        </p:nvSpPr>
        <p:spPr>
          <a:xfrm>
            <a:off x="862247" y="1692925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D54F684-9CB8-4FF9-229E-382E830C38EA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1176753" y="1265429"/>
            <a:ext cx="1941387" cy="1006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07F713-8692-1A72-DF75-810F67EA94FC}"/>
                  </a:ext>
                </a:extLst>
              </p:cNvPr>
              <p:cNvSpPr txBox="1"/>
              <p:nvPr/>
            </p:nvSpPr>
            <p:spPr>
              <a:xfrm>
                <a:off x="3118140" y="1080763"/>
                <a:ext cx="4358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07F713-8692-1A72-DF75-810F67EA9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40" y="1080763"/>
                <a:ext cx="43584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CD013B-C8AC-290D-313E-020A37B9945C}"/>
                  </a:ext>
                </a:extLst>
              </p:cNvPr>
              <p:cNvSpPr txBox="1"/>
              <p:nvPr/>
            </p:nvSpPr>
            <p:spPr>
              <a:xfrm>
                <a:off x="-981351" y="459887"/>
                <a:ext cx="2158104" cy="1631216"/>
              </a:xfrm>
              <a:prstGeom prst="rect">
                <a:avLst/>
              </a:prstGeom>
              <a:ln w="762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0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10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CD013B-C8AC-290D-313E-020A37B99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1351" y="459887"/>
                <a:ext cx="2158104" cy="1631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868E93-789E-B7C5-7CFF-B64CBBB0F336}"/>
                  </a:ext>
                </a:extLst>
              </p:cNvPr>
              <p:cNvSpPr txBox="1"/>
              <p:nvPr/>
            </p:nvSpPr>
            <p:spPr>
              <a:xfrm>
                <a:off x="-981351" y="5044527"/>
                <a:ext cx="2158104" cy="1631216"/>
              </a:xfrm>
              <a:prstGeom prst="rect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0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10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868E93-789E-B7C5-7CFF-B64CBBB0F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1351" y="5044527"/>
                <a:ext cx="2158104" cy="16312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FEE052-1A0E-7924-8CB1-F6098B7F2D4D}"/>
                  </a:ext>
                </a:extLst>
              </p:cNvPr>
              <p:cNvSpPr txBox="1"/>
              <p:nvPr/>
            </p:nvSpPr>
            <p:spPr>
              <a:xfrm>
                <a:off x="2995151" y="456340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FEE052-1A0E-7924-8CB1-F6098B7F2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51" y="4563405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04CEA7-418F-D667-736F-EFC85EBE0091}"/>
                  </a:ext>
                </a:extLst>
              </p:cNvPr>
              <p:cNvSpPr txBox="1"/>
              <p:nvPr/>
            </p:nvSpPr>
            <p:spPr>
              <a:xfrm>
                <a:off x="2028509" y="6766392"/>
                <a:ext cx="2615101" cy="1631216"/>
              </a:xfrm>
              <a:prstGeom prst="rect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0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10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04CEA7-418F-D667-736F-EFC85EBE0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509" y="6766392"/>
                <a:ext cx="2615101" cy="16312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AB31EA-65AD-AA40-25B6-01994D0DF5F2}"/>
                  </a:ext>
                </a:extLst>
              </p:cNvPr>
              <p:cNvSpPr txBox="1"/>
              <p:nvPr/>
            </p:nvSpPr>
            <p:spPr>
              <a:xfrm>
                <a:off x="2995151" y="3136557"/>
                <a:ext cx="681821" cy="369332"/>
              </a:xfrm>
              <a:prstGeom prst="rect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AB31EA-65AD-AA40-25B6-01994D0DF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51" y="3136557"/>
                <a:ext cx="681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79E983-8571-D780-3539-6908CDC43B22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3336062" y="3505889"/>
            <a:ext cx="0" cy="105751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C2FAB6-457F-E4EC-D75A-270F1B3FC6EE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3336060" y="4932737"/>
            <a:ext cx="2" cy="183365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0E3201-0E79-BA1A-65F3-E97BADDC3A0F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H="1" flipV="1">
            <a:off x="3336061" y="1450095"/>
            <a:ext cx="1" cy="168646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A49177-B0F7-596F-CEA6-9E9A52FA061F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3553981" y="1265429"/>
            <a:ext cx="2943509" cy="2013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9740CD-AB94-51CF-74F5-18AB4C020EBF}"/>
                  </a:ext>
                </a:extLst>
              </p:cNvPr>
              <p:cNvSpPr txBox="1"/>
              <p:nvPr/>
            </p:nvSpPr>
            <p:spPr>
              <a:xfrm>
                <a:off x="6497490" y="110089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9740CD-AB94-51CF-74F5-18AB4C020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0" y="1100895"/>
                <a:ext cx="681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620106E-B9B2-FF3A-1189-CC8FE27B15C7}"/>
              </a:ext>
            </a:extLst>
          </p:cNvPr>
          <p:cNvCxnSpPr>
            <a:cxnSpLocks/>
            <a:stCxn id="8" idx="0"/>
            <a:endCxn id="16" idx="2"/>
          </p:cNvCxnSpPr>
          <p:nvPr/>
        </p:nvCxnSpPr>
        <p:spPr>
          <a:xfrm rot="5400000" flipH="1" flipV="1">
            <a:off x="3355061" y="4917773"/>
            <a:ext cx="1829618" cy="1867621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353949-73CC-9CDA-3A7B-3CBA8BDC751F}"/>
                  </a:ext>
                </a:extLst>
              </p:cNvPr>
              <p:cNvSpPr txBox="1"/>
              <p:nvPr/>
            </p:nvSpPr>
            <p:spPr>
              <a:xfrm>
                <a:off x="4862770" y="4567442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353949-73CC-9CDA-3A7B-3CBA8BDC7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770" y="4567442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4D9133A-2325-F1A3-B30F-96CB349AEDC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1176753" y="4748071"/>
            <a:ext cx="1818398" cy="1112064"/>
          </a:xfrm>
          <a:prstGeom prst="bentConnector3">
            <a:avLst>
              <a:gd name="adj1" fmla="val 5000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93710F8-D70D-5460-0A56-8D53360C0FC0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1176753" y="4752108"/>
            <a:ext cx="3686017" cy="1108027"/>
          </a:xfrm>
          <a:prstGeom prst="bentConnector3">
            <a:avLst>
              <a:gd name="adj1" fmla="val 6783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7B6DAD-429C-39E7-3C4C-4513816DEA2F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V="1">
            <a:off x="5203681" y="3498184"/>
            <a:ext cx="8726" cy="10692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BBCC05-B713-8DEE-26CB-4DE7B4A8ACFC}"/>
                  </a:ext>
                </a:extLst>
              </p:cNvPr>
              <p:cNvSpPr txBox="1"/>
              <p:nvPr/>
            </p:nvSpPr>
            <p:spPr>
              <a:xfrm>
                <a:off x="4871496" y="3128852"/>
                <a:ext cx="681821" cy="369332"/>
              </a:xfrm>
              <a:prstGeom prst="rect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BBCC05-B713-8DEE-26CB-4DE7B4A8A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496" y="3128852"/>
                <a:ext cx="6818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A045-126F-E54B-5D57-5C6F6B25D1E7}"/>
                  </a:ext>
                </a:extLst>
              </p:cNvPr>
              <p:cNvSpPr txBox="1"/>
              <p:nvPr/>
            </p:nvSpPr>
            <p:spPr>
              <a:xfrm>
                <a:off x="6693716" y="1824968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A045-126F-E54B-5D57-5C6F6B25D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716" y="1824968"/>
                <a:ext cx="289367" cy="369332"/>
              </a:xfrm>
              <a:prstGeom prst="rect">
                <a:avLst/>
              </a:prstGeom>
              <a:blipFill>
                <a:blip r:embed="rId11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30686B-2E96-997F-49E9-9EC1FB45CFDB}"/>
              </a:ext>
            </a:extLst>
          </p:cNvPr>
          <p:cNvCxnSpPr>
            <a:cxnSpLocks/>
            <a:stCxn id="21" idx="0"/>
            <a:endCxn id="14" idx="2"/>
          </p:cNvCxnSpPr>
          <p:nvPr/>
        </p:nvCxnSpPr>
        <p:spPr>
          <a:xfrm flipV="1">
            <a:off x="6838400" y="1470227"/>
            <a:ext cx="1" cy="35474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AEFCAE2-CD31-0480-38FB-848262644B51}"/>
              </a:ext>
            </a:extLst>
          </p:cNvPr>
          <p:cNvCxnSpPr>
            <a:cxnSpLocks/>
            <a:stCxn id="8" idx="0"/>
            <a:endCxn id="24" idx="2"/>
          </p:cNvCxnSpPr>
          <p:nvPr/>
        </p:nvCxnSpPr>
        <p:spPr>
          <a:xfrm rot="5400000" flipH="1" flipV="1">
            <a:off x="4180334" y="4108326"/>
            <a:ext cx="1813792" cy="3502341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C6A12E-AB78-48F4-EBD2-0219D6B3189A}"/>
                  </a:ext>
                </a:extLst>
              </p:cNvPr>
              <p:cNvSpPr txBox="1"/>
              <p:nvPr/>
            </p:nvSpPr>
            <p:spPr>
              <a:xfrm>
                <a:off x="6497490" y="458326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C6A12E-AB78-48F4-EBD2-0219D6B31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0" y="4583268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22BBC8-14DC-C0EC-418D-076B2446B685}"/>
              </a:ext>
            </a:extLst>
          </p:cNvPr>
          <p:cNvCxnSpPr>
            <a:cxnSpLocks/>
            <a:stCxn id="24" idx="0"/>
            <a:endCxn id="26" idx="2"/>
          </p:cNvCxnSpPr>
          <p:nvPr/>
        </p:nvCxnSpPr>
        <p:spPr>
          <a:xfrm flipV="1">
            <a:off x="6838401" y="3489863"/>
            <a:ext cx="1" cy="10934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F4DE83-6817-81AC-EE69-026A352F5373}"/>
                  </a:ext>
                </a:extLst>
              </p:cNvPr>
              <p:cNvSpPr txBox="1"/>
              <p:nvPr/>
            </p:nvSpPr>
            <p:spPr>
              <a:xfrm>
                <a:off x="6497491" y="3120531"/>
                <a:ext cx="681821" cy="369332"/>
              </a:xfrm>
              <a:prstGeom prst="rect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F4DE83-6817-81AC-EE69-026A352F5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1" y="3120531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762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336B78C-0C2C-972A-AA18-C5B2D02C733B}"/>
              </a:ext>
            </a:extLst>
          </p:cNvPr>
          <p:cNvCxnSpPr>
            <a:cxnSpLocks/>
            <a:stCxn id="20" idx="0"/>
            <a:endCxn id="21" idx="1"/>
          </p:cNvCxnSpPr>
          <p:nvPr/>
        </p:nvCxnSpPr>
        <p:spPr>
          <a:xfrm rot="5400000" flipH="1" flipV="1">
            <a:off x="5393452" y="1828589"/>
            <a:ext cx="1119218" cy="1481309"/>
          </a:xfrm>
          <a:prstGeom prst="bent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C06826-BF6F-821B-E6FE-30F26BC651CE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6838400" y="2194300"/>
            <a:ext cx="2" cy="92623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B1EE338-78D6-0529-686F-C26765CD2659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 flipV="1">
            <a:off x="1176753" y="4767934"/>
            <a:ext cx="5320737" cy="1092201"/>
          </a:xfrm>
          <a:prstGeom prst="bentConnector3">
            <a:avLst>
              <a:gd name="adj1" fmla="val 81552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589AC3A-AB0C-7A93-4767-72787D6595E9}"/>
              </a:ext>
            </a:extLst>
          </p:cNvPr>
          <p:cNvCxnSpPr>
            <a:cxnSpLocks/>
            <a:stCxn id="8" idx="0"/>
            <a:endCxn id="31" idx="2"/>
          </p:cNvCxnSpPr>
          <p:nvPr/>
        </p:nvCxnSpPr>
        <p:spPr>
          <a:xfrm rot="5400000" flipH="1" flipV="1">
            <a:off x="5212562" y="3048530"/>
            <a:ext cx="1841360" cy="5594365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EF4793D-C0CA-DE9F-87DC-D6A79EB349B9}"/>
                  </a:ext>
                </a:extLst>
              </p:cNvPr>
              <p:cNvSpPr txBox="1"/>
              <p:nvPr/>
            </p:nvSpPr>
            <p:spPr>
              <a:xfrm>
                <a:off x="8589514" y="4555700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EF4793D-C0CA-DE9F-87DC-D6A79EB34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14" y="4555700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09F5812-E418-160E-8825-E2926B080099}"/>
              </a:ext>
            </a:extLst>
          </p:cNvPr>
          <p:cNvCxnSpPr>
            <a:cxnSpLocks/>
            <a:stCxn id="6" idx="3"/>
            <a:endCxn id="31" idx="1"/>
          </p:cNvCxnSpPr>
          <p:nvPr/>
        </p:nvCxnSpPr>
        <p:spPr>
          <a:xfrm flipV="1">
            <a:off x="1176753" y="4740366"/>
            <a:ext cx="7412761" cy="1119769"/>
          </a:xfrm>
          <a:prstGeom prst="bentConnector3">
            <a:avLst>
              <a:gd name="adj1" fmla="val 82092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0FC18F-05E1-8DD0-D0EC-E11A1C4746B5}"/>
                  </a:ext>
                </a:extLst>
              </p:cNvPr>
              <p:cNvSpPr txBox="1"/>
              <p:nvPr/>
            </p:nvSpPr>
            <p:spPr>
              <a:xfrm>
                <a:off x="8589514" y="3077620"/>
                <a:ext cx="681821" cy="369332"/>
              </a:xfrm>
              <a:prstGeom prst="rect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0FC18F-05E1-8DD0-D0EC-E11A1C474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14" y="3077620"/>
                <a:ext cx="68182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7CBF539-573F-FC62-19AF-9DB262571B1B}"/>
              </a:ext>
            </a:extLst>
          </p:cNvPr>
          <p:cNvCxnSpPr>
            <a:cxnSpLocks/>
            <a:stCxn id="31" idx="0"/>
            <a:endCxn id="33" idx="2"/>
          </p:cNvCxnSpPr>
          <p:nvPr/>
        </p:nvCxnSpPr>
        <p:spPr>
          <a:xfrm flipV="1">
            <a:off x="8930425" y="3446952"/>
            <a:ext cx="0" cy="110874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85FDD2-8716-713A-8829-FA0C9EBBE9FF}"/>
                  </a:ext>
                </a:extLst>
              </p:cNvPr>
              <p:cNvSpPr txBox="1"/>
              <p:nvPr/>
            </p:nvSpPr>
            <p:spPr>
              <a:xfrm>
                <a:off x="10265865" y="3077347"/>
                <a:ext cx="415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85FDD2-8716-713A-8829-FA0C9EBBE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865" y="3077347"/>
                <a:ext cx="41567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024DC0-757F-743E-F648-52971B34E17F}"/>
                  </a:ext>
                </a:extLst>
              </p:cNvPr>
              <p:cNvSpPr txBox="1"/>
              <p:nvPr/>
            </p:nvSpPr>
            <p:spPr>
              <a:xfrm>
                <a:off x="10132789" y="1907091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024DC0-757F-743E-F648-52971B34E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789" y="1907091"/>
                <a:ext cx="681821" cy="369332"/>
              </a:xfrm>
              <a:prstGeom prst="rect">
                <a:avLst/>
              </a:prstGeom>
              <a:blipFill>
                <a:blip r:embed="rId17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41E08B1-900D-C64B-C772-5A65D18EE80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179311" y="1285561"/>
            <a:ext cx="5139191" cy="8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A7292FF-777E-1744-D928-12965CCC7B1A}"/>
              </a:ext>
            </a:extLst>
          </p:cNvPr>
          <p:cNvCxnSpPr>
            <a:cxnSpLocks/>
            <a:stCxn id="14" idx="3"/>
            <a:endCxn id="36" idx="0"/>
          </p:cNvCxnSpPr>
          <p:nvPr/>
        </p:nvCxnSpPr>
        <p:spPr>
          <a:xfrm>
            <a:off x="7179311" y="1285561"/>
            <a:ext cx="3294389" cy="621530"/>
          </a:xfrm>
          <a:prstGeom prst="bentConnector2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41103DB4-7CF1-6D1A-8FF1-28AD90934D64}"/>
              </a:ext>
            </a:extLst>
          </p:cNvPr>
          <p:cNvCxnSpPr>
            <a:cxnSpLocks/>
            <a:stCxn id="35" idx="2"/>
          </p:cNvCxnSpPr>
          <p:nvPr/>
        </p:nvCxnSpPr>
        <p:spPr>
          <a:xfrm rot="16200000" flipH="1">
            <a:off x="10296377" y="3624001"/>
            <a:ext cx="2200885" cy="1846239"/>
          </a:xfrm>
          <a:prstGeom prst="bentConnector2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810E742-88D2-1C7D-4ACF-A62926C6272E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10473700" y="2276423"/>
            <a:ext cx="0" cy="80092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B08205-0605-0B4C-BCA6-53F67BE560DB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9271335" y="3262013"/>
            <a:ext cx="994530" cy="27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57478A7-2F90-DDD6-38DC-DCE05347EF30}"/>
              </a:ext>
            </a:extLst>
          </p:cNvPr>
          <p:cNvSpPr/>
          <p:nvPr/>
        </p:nvSpPr>
        <p:spPr>
          <a:xfrm>
            <a:off x="9933769" y="1627433"/>
            <a:ext cx="1708140" cy="3803613"/>
          </a:xfrm>
          <a:prstGeom prst="rect">
            <a:avLst/>
          </a:prstGeom>
          <a:solidFill>
            <a:srgbClr val="FF40FF">
              <a:alpha val="30000"/>
            </a:srgbClr>
          </a:solidFill>
          <a:ln w="38100" cap="flat" cmpd="sng" algn="ctr">
            <a:solidFill>
              <a:srgbClr val="FF40FF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0215818-CFEE-577A-6905-98C3F0DD4CDF}"/>
              </a:ext>
            </a:extLst>
          </p:cNvPr>
          <p:cNvSpPr/>
          <p:nvPr/>
        </p:nvSpPr>
        <p:spPr>
          <a:xfrm>
            <a:off x="2271714" y="1623019"/>
            <a:ext cx="1738328" cy="3808027"/>
          </a:xfrm>
          <a:prstGeom prst="rect">
            <a:avLst/>
          </a:prstGeom>
          <a:solidFill>
            <a:srgbClr val="00B0F0">
              <a:alpha val="30000"/>
            </a:srgbClr>
          </a:solidFill>
          <a:ln w="381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6EE5678-383C-16DC-85B8-A41F3FD6B57A}"/>
              </a:ext>
            </a:extLst>
          </p:cNvPr>
          <p:cNvSpPr/>
          <p:nvPr/>
        </p:nvSpPr>
        <p:spPr>
          <a:xfrm>
            <a:off x="6065919" y="1627433"/>
            <a:ext cx="1495552" cy="3803613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E266613-D190-A2EC-62B9-4DD3CFB8E7AC}"/>
              </a:ext>
            </a:extLst>
          </p:cNvPr>
          <p:cNvSpPr/>
          <p:nvPr/>
        </p:nvSpPr>
        <p:spPr>
          <a:xfrm>
            <a:off x="4139700" y="1627433"/>
            <a:ext cx="1738328" cy="3803613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6B8B794-B6F1-C3E5-053B-B1B998D96975}"/>
              </a:ext>
            </a:extLst>
          </p:cNvPr>
          <p:cNvSpPr/>
          <p:nvPr/>
        </p:nvSpPr>
        <p:spPr>
          <a:xfrm>
            <a:off x="7749362" y="1623019"/>
            <a:ext cx="2042517" cy="3808027"/>
          </a:xfrm>
          <a:prstGeom prst="rect">
            <a:avLst/>
          </a:prstGeom>
          <a:solidFill>
            <a:srgbClr val="7030A0">
              <a:alpha val="30000"/>
            </a:srgbClr>
          </a:solidFill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970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13B9F58-A358-82A9-21F9-B549099E806C}"/>
              </a:ext>
            </a:extLst>
          </p:cNvPr>
          <p:cNvGrpSpPr/>
          <p:nvPr/>
        </p:nvGrpSpPr>
        <p:grpSpPr>
          <a:xfrm>
            <a:off x="8763579" y="1581282"/>
            <a:ext cx="2250747" cy="3468412"/>
            <a:chOff x="7916962" y="1581282"/>
            <a:chExt cx="2250747" cy="3468412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7FDB35F-17E1-8304-CAFB-64A16F9F3247}"/>
                </a:ext>
              </a:extLst>
            </p:cNvPr>
            <p:cNvSpPr txBox="1">
              <a:spLocks/>
            </p:cNvSpPr>
            <p:nvPr/>
          </p:nvSpPr>
          <p:spPr>
            <a:xfrm>
              <a:off x="7916962" y="1581282"/>
              <a:ext cx="2250747" cy="3468412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2700" b="1" dirty="0">
                <a:solidFill>
                  <a:schemeClr val="bg1"/>
                </a:solidFill>
                <a:latin typeface="Calibri (Body)"/>
              </a:endParaRPr>
            </a:p>
            <a:p>
              <a:r>
                <a:rPr lang="en-US" sz="2700" b="1" dirty="0">
                  <a:solidFill>
                    <a:schemeClr val="bg1"/>
                  </a:solidFill>
                  <a:latin typeface="Calibri (Body)"/>
                </a:rPr>
                <a:t>Transformers</a:t>
              </a:r>
            </a:p>
          </p:txBody>
        </p:sp>
        <p:pic>
          <p:nvPicPr>
            <p:cNvPr id="6" name="Picture 5" descr="A diagram of a multi-head attention&#10;&#10;Description automatically generated">
              <a:extLst>
                <a:ext uri="{FF2B5EF4-FFF2-40B4-BE49-F238E27FC236}">
                  <a16:creationId xmlns:a16="http://schemas.microsoft.com/office/drawing/2014/main" id="{6E587CA5-0E5D-B557-84FE-2419C2EB1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123" y="2624267"/>
              <a:ext cx="1438424" cy="16185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1E4298-9DBD-1261-7EAB-4F1184A770AD}"/>
              </a:ext>
            </a:extLst>
          </p:cNvPr>
          <p:cNvGrpSpPr/>
          <p:nvPr/>
        </p:nvGrpSpPr>
        <p:grpSpPr>
          <a:xfrm>
            <a:off x="911973" y="1581282"/>
            <a:ext cx="2250747" cy="3468412"/>
            <a:chOff x="2529358" y="1581282"/>
            <a:chExt cx="2250747" cy="3468412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F553535B-9AE5-3C5F-5E06-2450894BD01C}"/>
                </a:ext>
              </a:extLst>
            </p:cNvPr>
            <p:cNvSpPr txBox="1">
              <a:spLocks/>
            </p:cNvSpPr>
            <p:nvPr/>
          </p:nvSpPr>
          <p:spPr>
            <a:xfrm>
              <a:off x="2529358" y="1581282"/>
              <a:ext cx="2250747" cy="3468412"/>
            </a:xfrm>
            <a:prstGeom prst="rect">
              <a:avLst/>
            </a:prstGeom>
            <a:solidFill>
              <a:srgbClr val="00206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2700" b="1" dirty="0">
                <a:solidFill>
                  <a:schemeClr val="bg1"/>
                </a:solidFill>
                <a:latin typeface="Calibri (Body)"/>
              </a:endParaRPr>
            </a:p>
            <a:p>
              <a:r>
                <a:rPr lang="en-US" sz="2700" b="1" dirty="0">
                  <a:solidFill>
                    <a:schemeClr val="bg1"/>
                  </a:solidFill>
                  <a:latin typeface="Calibri (Body)"/>
                </a:rPr>
                <a:t>RNN</a:t>
              </a:r>
            </a:p>
          </p:txBody>
        </p:sp>
        <p:pic>
          <p:nvPicPr>
            <p:cNvPr id="9" name="Picture 8" descr="A diagram of a flowchart&#10;&#10;Description automatically generated">
              <a:extLst>
                <a:ext uri="{FF2B5EF4-FFF2-40B4-BE49-F238E27FC236}">
                  <a16:creationId xmlns:a16="http://schemas.microsoft.com/office/drawing/2014/main" id="{020EE572-1ED8-74B4-80CD-18E343FF7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633" y="3008029"/>
              <a:ext cx="1650196" cy="84193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8F1CCE-70D6-9091-1B82-6C44DB07BE0F}"/>
              </a:ext>
            </a:extLst>
          </p:cNvPr>
          <p:cNvGrpSpPr/>
          <p:nvPr/>
        </p:nvGrpSpPr>
        <p:grpSpPr>
          <a:xfrm>
            <a:off x="4775420" y="1581282"/>
            <a:ext cx="2250747" cy="3468412"/>
            <a:chOff x="5260053" y="1581282"/>
            <a:chExt cx="2250747" cy="3468412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FCC28F8A-BD02-38ED-DE5C-AE06658B0036}"/>
                </a:ext>
              </a:extLst>
            </p:cNvPr>
            <p:cNvSpPr txBox="1">
              <a:spLocks/>
            </p:cNvSpPr>
            <p:nvPr/>
          </p:nvSpPr>
          <p:spPr>
            <a:xfrm>
              <a:off x="5260053" y="1581282"/>
              <a:ext cx="2250747" cy="3468412"/>
            </a:xfrm>
            <a:prstGeom prst="rect">
              <a:avLst/>
            </a:prstGeom>
            <a:solidFill>
              <a:srgbClr val="FF000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2700" b="1" dirty="0">
                <a:solidFill>
                  <a:schemeClr val="bg1"/>
                </a:solidFill>
                <a:latin typeface="Calibri (Body)"/>
              </a:endParaRPr>
            </a:p>
            <a:p>
              <a:r>
                <a:rPr lang="en-US" sz="2700" b="1" dirty="0">
                  <a:solidFill>
                    <a:schemeClr val="bg1"/>
                  </a:solidFill>
                  <a:latin typeface="Calibri (Body)"/>
                </a:rPr>
                <a:t>LSTM</a:t>
              </a:r>
            </a:p>
          </p:txBody>
        </p:sp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E077DDE-5AA9-84C5-A91D-EFF3DE436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1425" y="2938992"/>
              <a:ext cx="1948001" cy="98001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6C83E88-D43F-A6D2-2478-012D53ED01EA}"/>
              </a:ext>
            </a:extLst>
          </p:cNvPr>
          <p:cNvSpPr/>
          <p:nvPr/>
        </p:nvSpPr>
        <p:spPr>
          <a:xfrm>
            <a:off x="3568882" y="3185101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CE08CAB-A476-DB3A-C084-129AEC985748}"/>
              </a:ext>
            </a:extLst>
          </p:cNvPr>
          <p:cNvSpPr/>
          <p:nvPr/>
        </p:nvSpPr>
        <p:spPr>
          <a:xfrm>
            <a:off x="7405669" y="3186681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C23E0F-AF7E-78A8-7B96-47A03C26EDEB}"/>
              </a:ext>
            </a:extLst>
          </p:cNvPr>
          <p:cNvSpPr txBox="1"/>
          <p:nvPr/>
        </p:nvSpPr>
        <p:spPr>
          <a:xfrm>
            <a:off x="880765" y="5332630"/>
            <a:ext cx="10430466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/>
              <a:t>T</a:t>
            </a:r>
            <a:r>
              <a:rPr lang="en-PH" sz="2500" dirty="0" err="1"/>
              <a:t>hroughout</a:t>
            </a:r>
            <a:r>
              <a:rPr lang="en-PH" sz="2500" dirty="0"/>
              <a:t> this lesson, we have covered </a:t>
            </a:r>
            <a:r>
              <a:rPr lang="en-PH" sz="2500" b="1" dirty="0"/>
              <a:t>RNNs</a:t>
            </a:r>
            <a:r>
              <a:rPr lang="en-PH" sz="2500" dirty="0"/>
              <a:t> and now </a:t>
            </a:r>
            <a:r>
              <a:rPr lang="en-PH" sz="2500" b="1" dirty="0"/>
              <a:t>LSTMs</a:t>
            </a:r>
            <a:r>
              <a:rPr lang="en-PH" sz="2500" dirty="0"/>
              <a:t>, which are stepping stones to learning about </a:t>
            </a:r>
            <a:r>
              <a:rPr lang="en-PH" sz="2500" b="1" dirty="0"/>
              <a:t>Transformers</a:t>
            </a:r>
            <a:r>
              <a:rPr lang="en-PH" sz="2500" dirty="0"/>
              <a:t>, which is the currently the state-of-the-art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4056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893940-BC62-D3FC-0F84-71ECF5849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62E8-A09B-4348-C7E8-4799E712F294}"/>
              </a:ext>
            </a:extLst>
          </p:cNvPr>
          <p:cNvSpPr txBox="1">
            <a:spLocks/>
          </p:cNvSpPr>
          <p:nvPr/>
        </p:nvSpPr>
        <p:spPr>
          <a:xfrm>
            <a:off x="862247" y="1692925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F7025C2-DFF0-F666-67C8-A9CBC0583B22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1745002" y="1265429"/>
            <a:ext cx="1373138" cy="8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38DC10-0AB0-047F-FC54-7AF9BC86D5D3}"/>
                  </a:ext>
                </a:extLst>
              </p:cNvPr>
              <p:cNvSpPr txBox="1"/>
              <p:nvPr/>
            </p:nvSpPr>
            <p:spPr>
              <a:xfrm>
                <a:off x="3118140" y="1080763"/>
                <a:ext cx="4358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38DC10-0AB0-047F-FC54-7AF9BC86D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40" y="1080763"/>
                <a:ext cx="43584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242BC6-61EC-D7D9-6438-E45A3E91ADD7}"/>
                  </a:ext>
                </a:extLst>
              </p:cNvPr>
              <p:cNvSpPr txBox="1"/>
              <p:nvPr/>
            </p:nvSpPr>
            <p:spPr>
              <a:xfrm>
                <a:off x="436200" y="951112"/>
                <a:ext cx="1308802" cy="646331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𝑚𝑒𝑚𝑜𝑟𝑦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242BC6-61EC-D7D9-6438-E45A3E91A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00" y="951112"/>
                <a:ext cx="1308802" cy="646331"/>
              </a:xfrm>
              <a:prstGeom prst="rect">
                <a:avLst/>
              </a:prstGeom>
              <a:blipFill>
                <a:blip r:embed="rId3"/>
                <a:stretch>
                  <a:fillRect b="-893"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A645B-CBB1-9711-DC36-0A067A82397C}"/>
                  </a:ext>
                </a:extLst>
              </p:cNvPr>
              <p:cNvSpPr txBox="1"/>
              <p:nvPr/>
            </p:nvSpPr>
            <p:spPr>
              <a:xfrm>
                <a:off x="510429" y="5242703"/>
                <a:ext cx="1315716" cy="646331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𝑆h𝑜𝑟𝑡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𝑚𝑒𝑚𝑜𝑟𝑦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DA645B-CBB1-9711-DC36-0A067A823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29" y="5242703"/>
                <a:ext cx="1315716" cy="646331"/>
              </a:xfrm>
              <a:prstGeom prst="rect">
                <a:avLst/>
              </a:prstGeom>
              <a:blipFill>
                <a:blip r:embed="rId4"/>
                <a:stretch>
                  <a:fillRect b="-893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DF866C-5E6A-AAC9-6226-96BB3969ADE2}"/>
                  </a:ext>
                </a:extLst>
              </p:cNvPr>
              <p:cNvSpPr txBox="1"/>
              <p:nvPr/>
            </p:nvSpPr>
            <p:spPr>
              <a:xfrm>
                <a:off x="2995151" y="456340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DF866C-5E6A-AAC9-6226-96BB3969A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51" y="4563405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A2878C-5120-FC9D-E574-0151E3A5A04E}"/>
                  </a:ext>
                </a:extLst>
              </p:cNvPr>
              <p:cNvSpPr txBox="1"/>
              <p:nvPr/>
            </p:nvSpPr>
            <p:spPr>
              <a:xfrm>
                <a:off x="2975477" y="6380405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A2878C-5120-FC9D-E574-0151E3A5A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477" y="6380405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 r="-4839" b="-7576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C2BF1B-7458-A810-3EEC-A44A3275C95E}"/>
                  </a:ext>
                </a:extLst>
              </p:cNvPr>
              <p:cNvSpPr txBox="1"/>
              <p:nvPr/>
            </p:nvSpPr>
            <p:spPr>
              <a:xfrm>
                <a:off x="2995151" y="3136557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C2BF1B-7458-A810-3EEC-A44A3275C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51" y="3136557"/>
                <a:ext cx="681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6906AB-E7FA-A71B-D6B2-74888C2E0D62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3336062" y="3505889"/>
            <a:ext cx="0" cy="105751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566360-54AB-CC5D-698B-7987736FE591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3336061" y="4932737"/>
            <a:ext cx="1" cy="144766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B7636C-D3A2-817E-EFE6-6E61B07A0197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H="1" flipV="1">
            <a:off x="3336061" y="1450095"/>
            <a:ext cx="1" cy="168646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7EAE36-AACD-B32B-3520-99CDDC3C5D24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3553981" y="1265429"/>
            <a:ext cx="2943509" cy="201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22047-D8AE-6180-4117-783EB10A6FE7}"/>
                  </a:ext>
                </a:extLst>
              </p:cNvPr>
              <p:cNvSpPr txBox="1"/>
              <p:nvPr/>
            </p:nvSpPr>
            <p:spPr>
              <a:xfrm>
                <a:off x="6497490" y="110089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22047-D8AE-6180-4117-783EB10A6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0" y="1100895"/>
                <a:ext cx="681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B524FF3-2B8F-F74B-604A-F61C3ADEC543}"/>
              </a:ext>
            </a:extLst>
          </p:cNvPr>
          <p:cNvCxnSpPr>
            <a:cxnSpLocks/>
            <a:stCxn id="8" idx="0"/>
            <a:endCxn id="16" idx="2"/>
          </p:cNvCxnSpPr>
          <p:nvPr/>
        </p:nvCxnSpPr>
        <p:spPr>
          <a:xfrm rot="5400000" flipH="1" flipV="1">
            <a:off x="3548056" y="4724780"/>
            <a:ext cx="1443631" cy="1867620"/>
          </a:xfrm>
          <a:prstGeom prst="bentConnector3">
            <a:avLst>
              <a:gd name="adj1" fmla="val 14371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AE05F8-9C9F-829F-067A-8F9AE5F67D20}"/>
                  </a:ext>
                </a:extLst>
              </p:cNvPr>
              <p:cNvSpPr txBox="1"/>
              <p:nvPr/>
            </p:nvSpPr>
            <p:spPr>
              <a:xfrm>
                <a:off x="4862770" y="4567442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AE05F8-9C9F-829F-067A-8F9AE5F67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770" y="4567442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1617A7D-A817-970D-7A20-8F56A800CB9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1826145" y="4748071"/>
            <a:ext cx="1169006" cy="817798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A86CE6D-3BB9-E724-9E7C-3DFCE88D52A4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1826145" y="4752108"/>
            <a:ext cx="3036625" cy="813761"/>
          </a:xfrm>
          <a:prstGeom prst="bentConnector3">
            <a:avLst>
              <a:gd name="adj1" fmla="val 7823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D80A38-C06E-8B9C-2BCA-50CA505BF1E9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V="1">
            <a:off x="5203681" y="3498184"/>
            <a:ext cx="8726" cy="106925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A70A71-1ED6-1845-CD46-9D44C2647600}"/>
                  </a:ext>
                </a:extLst>
              </p:cNvPr>
              <p:cNvSpPr txBox="1"/>
              <p:nvPr/>
            </p:nvSpPr>
            <p:spPr>
              <a:xfrm>
                <a:off x="4871496" y="3128852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A70A71-1ED6-1845-CD46-9D44C2647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496" y="3128852"/>
                <a:ext cx="6818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D829BD-8846-3E60-53C6-3CE103E7B6D2}"/>
                  </a:ext>
                </a:extLst>
              </p:cNvPr>
              <p:cNvSpPr txBox="1"/>
              <p:nvPr/>
            </p:nvSpPr>
            <p:spPr>
              <a:xfrm>
                <a:off x="6693716" y="1824968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D829BD-8846-3E60-53C6-3CE103E7B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716" y="1824968"/>
                <a:ext cx="289367" cy="369332"/>
              </a:xfrm>
              <a:prstGeom prst="rect">
                <a:avLst/>
              </a:prstGeom>
              <a:blipFill>
                <a:blip r:embed="rId11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877AB7-89F0-1BC9-F4B8-55C91B8F045A}"/>
              </a:ext>
            </a:extLst>
          </p:cNvPr>
          <p:cNvCxnSpPr>
            <a:cxnSpLocks/>
            <a:stCxn id="21" idx="0"/>
            <a:endCxn id="14" idx="2"/>
          </p:cNvCxnSpPr>
          <p:nvPr/>
        </p:nvCxnSpPr>
        <p:spPr>
          <a:xfrm flipV="1">
            <a:off x="6838400" y="1470227"/>
            <a:ext cx="1" cy="35474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5BCA3F0-DFD7-1B67-E1DC-1EA1F50010D2}"/>
              </a:ext>
            </a:extLst>
          </p:cNvPr>
          <p:cNvCxnSpPr>
            <a:cxnSpLocks/>
            <a:stCxn id="8" idx="0"/>
            <a:endCxn id="24" idx="2"/>
          </p:cNvCxnSpPr>
          <p:nvPr/>
        </p:nvCxnSpPr>
        <p:spPr>
          <a:xfrm rot="5400000" flipH="1" flipV="1">
            <a:off x="4373329" y="3915333"/>
            <a:ext cx="1427805" cy="3502340"/>
          </a:xfrm>
          <a:prstGeom prst="bentConnector3">
            <a:avLst>
              <a:gd name="adj1" fmla="val 1397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FAB1AB-E113-21A0-50F5-818102F0C6A6}"/>
                  </a:ext>
                </a:extLst>
              </p:cNvPr>
              <p:cNvSpPr txBox="1"/>
              <p:nvPr/>
            </p:nvSpPr>
            <p:spPr>
              <a:xfrm>
                <a:off x="6497490" y="458326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FAB1AB-E113-21A0-50F5-818102F0C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0" y="4583268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D543A60-FC3B-4899-53DA-C6AAC74FD43F}"/>
              </a:ext>
            </a:extLst>
          </p:cNvPr>
          <p:cNvCxnSpPr>
            <a:cxnSpLocks/>
            <a:stCxn id="24" idx="0"/>
            <a:endCxn id="26" idx="2"/>
          </p:cNvCxnSpPr>
          <p:nvPr/>
        </p:nvCxnSpPr>
        <p:spPr>
          <a:xfrm flipV="1">
            <a:off x="6838401" y="3489863"/>
            <a:ext cx="1" cy="10934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BFD47A-763F-865C-2836-411A19B1A23E}"/>
                  </a:ext>
                </a:extLst>
              </p:cNvPr>
              <p:cNvSpPr txBox="1"/>
              <p:nvPr/>
            </p:nvSpPr>
            <p:spPr>
              <a:xfrm>
                <a:off x="6497491" y="3120531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BFD47A-763F-865C-2836-411A19B1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1" y="3120531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072C8F9-A5F5-7946-FD24-3CFF353D86B0}"/>
              </a:ext>
            </a:extLst>
          </p:cNvPr>
          <p:cNvCxnSpPr>
            <a:cxnSpLocks/>
            <a:stCxn id="20" idx="0"/>
            <a:endCxn id="21" idx="1"/>
          </p:cNvCxnSpPr>
          <p:nvPr/>
        </p:nvCxnSpPr>
        <p:spPr>
          <a:xfrm rot="5400000" flipH="1" flipV="1">
            <a:off x="5393452" y="1828589"/>
            <a:ext cx="1119218" cy="1481309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1DCB74-3546-804A-0FB5-FCD7D28CDCAE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6838400" y="2194300"/>
            <a:ext cx="2" cy="92623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65414B8-52B4-5AB2-7F2B-EFD5D55EE964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 flipV="1">
            <a:off x="1826145" y="4767934"/>
            <a:ext cx="4671345" cy="797935"/>
          </a:xfrm>
          <a:prstGeom prst="bentConnector3">
            <a:avLst>
              <a:gd name="adj1" fmla="val 90509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F99677C-2CB3-560D-9196-D350E6A6F029}"/>
              </a:ext>
            </a:extLst>
          </p:cNvPr>
          <p:cNvCxnSpPr>
            <a:cxnSpLocks/>
            <a:stCxn id="8" idx="0"/>
            <a:endCxn id="31" idx="2"/>
          </p:cNvCxnSpPr>
          <p:nvPr/>
        </p:nvCxnSpPr>
        <p:spPr>
          <a:xfrm rot="5400000" flipH="1" flipV="1">
            <a:off x="5405557" y="2855537"/>
            <a:ext cx="1455373" cy="5594364"/>
          </a:xfrm>
          <a:prstGeom prst="bentConnector3">
            <a:avLst>
              <a:gd name="adj1" fmla="val 1378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FD80F0-264D-9AD2-BA21-DCED556C14FF}"/>
                  </a:ext>
                </a:extLst>
              </p:cNvPr>
              <p:cNvSpPr txBox="1"/>
              <p:nvPr/>
            </p:nvSpPr>
            <p:spPr>
              <a:xfrm>
                <a:off x="8589514" y="4555700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FD80F0-264D-9AD2-BA21-DCED556C1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14" y="4555700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F1D3FF0-7517-3448-8C95-54DD765FF86E}"/>
              </a:ext>
            </a:extLst>
          </p:cNvPr>
          <p:cNvCxnSpPr>
            <a:cxnSpLocks/>
            <a:stCxn id="6" idx="3"/>
            <a:endCxn id="31" idx="1"/>
          </p:cNvCxnSpPr>
          <p:nvPr/>
        </p:nvCxnSpPr>
        <p:spPr>
          <a:xfrm flipV="1">
            <a:off x="1826145" y="4740366"/>
            <a:ext cx="6763369" cy="825503"/>
          </a:xfrm>
          <a:prstGeom prst="bentConnector3">
            <a:avLst>
              <a:gd name="adj1" fmla="val 89433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BDC1D7-2C36-B317-945A-7044ADDD91BF}"/>
                  </a:ext>
                </a:extLst>
              </p:cNvPr>
              <p:cNvSpPr txBox="1"/>
              <p:nvPr/>
            </p:nvSpPr>
            <p:spPr>
              <a:xfrm>
                <a:off x="8589514" y="307762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BDC1D7-2C36-B317-945A-7044ADDD9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14" y="3077620"/>
                <a:ext cx="68182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2219F44-CE9E-F481-471F-3F67C09B1EF8}"/>
              </a:ext>
            </a:extLst>
          </p:cNvPr>
          <p:cNvCxnSpPr>
            <a:cxnSpLocks/>
            <a:stCxn id="31" idx="0"/>
            <a:endCxn id="33" idx="2"/>
          </p:cNvCxnSpPr>
          <p:nvPr/>
        </p:nvCxnSpPr>
        <p:spPr>
          <a:xfrm flipV="1">
            <a:off x="8930425" y="3446952"/>
            <a:ext cx="0" cy="11087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51D0AB-8EA3-8730-3941-E4CD48FFFDFF}"/>
                  </a:ext>
                </a:extLst>
              </p:cNvPr>
              <p:cNvSpPr txBox="1"/>
              <p:nvPr/>
            </p:nvSpPr>
            <p:spPr>
              <a:xfrm>
                <a:off x="10265865" y="3077347"/>
                <a:ext cx="415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F51D0AB-8EA3-8730-3941-E4CD48FFF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865" y="3077347"/>
                <a:ext cx="41567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CAF48D-986F-4DC4-1535-840B2D72F9BE}"/>
                  </a:ext>
                </a:extLst>
              </p:cNvPr>
              <p:cNvSpPr txBox="1"/>
              <p:nvPr/>
            </p:nvSpPr>
            <p:spPr>
              <a:xfrm>
                <a:off x="10132789" y="1907091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CAF48D-986F-4DC4-1535-840B2D72F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789" y="1907091"/>
                <a:ext cx="681821" cy="369332"/>
              </a:xfrm>
              <a:prstGeom prst="rect">
                <a:avLst/>
              </a:prstGeom>
              <a:blipFill>
                <a:blip r:embed="rId17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F7B52AE-BA6D-D5C4-E1F9-494736B043BA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179311" y="1265429"/>
            <a:ext cx="4852188" cy="201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C1D0D63-B2F0-D31C-0E5E-454254D8ACA6}"/>
              </a:ext>
            </a:extLst>
          </p:cNvPr>
          <p:cNvCxnSpPr>
            <a:cxnSpLocks/>
            <a:stCxn id="14" idx="3"/>
            <a:endCxn id="36" idx="0"/>
          </p:cNvCxnSpPr>
          <p:nvPr/>
        </p:nvCxnSpPr>
        <p:spPr>
          <a:xfrm>
            <a:off x="7179311" y="1285561"/>
            <a:ext cx="3294389" cy="62153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189DE14-DD26-A79B-876D-303F70F6EDFA}"/>
              </a:ext>
            </a:extLst>
          </p:cNvPr>
          <p:cNvCxnSpPr>
            <a:cxnSpLocks/>
            <a:stCxn id="35" idx="2"/>
          </p:cNvCxnSpPr>
          <p:nvPr/>
        </p:nvCxnSpPr>
        <p:spPr>
          <a:xfrm rot="16200000" flipH="1">
            <a:off x="9976646" y="3943733"/>
            <a:ext cx="2162316" cy="1168208"/>
          </a:xfrm>
          <a:prstGeom prst="bentConnector3">
            <a:avLst>
              <a:gd name="adj1" fmla="val 100217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98F05B-CC29-61E7-D84B-789B8C19CA41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10473700" y="2276423"/>
            <a:ext cx="0" cy="80092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16BF74-D1A8-9132-6E3E-2DF2239A8364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9271335" y="3262013"/>
            <a:ext cx="994530" cy="27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3F9FA5C-7A66-D6F7-B03D-6599FE8C2EF9}"/>
              </a:ext>
            </a:extLst>
          </p:cNvPr>
          <p:cNvSpPr/>
          <p:nvPr/>
        </p:nvSpPr>
        <p:spPr>
          <a:xfrm>
            <a:off x="2271714" y="1623019"/>
            <a:ext cx="1738328" cy="3808027"/>
          </a:xfrm>
          <a:prstGeom prst="rect">
            <a:avLst/>
          </a:prstGeom>
          <a:solidFill>
            <a:srgbClr val="00B0F0">
              <a:alpha val="30000"/>
            </a:srgbClr>
          </a:solidFill>
          <a:ln w="381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A75DEEB-D1CC-A95B-64CC-FA83EC162CD7}"/>
              </a:ext>
            </a:extLst>
          </p:cNvPr>
          <p:cNvSpPr/>
          <p:nvPr/>
        </p:nvSpPr>
        <p:spPr>
          <a:xfrm>
            <a:off x="6065919" y="1627433"/>
            <a:ext cx="1495552" cy="3803613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FBE0B6-C331-FEDB-C9E3-6A117C460EC7}"/>
              </a:ext>
            </a:extLst>
          </p:cNvPr>
          <p:cNvSpPr/>
          <p:nvPr/>
        </p:nvSpPr>
        <p:spPr>
          <a:xfrm>
            <a:off x="4139700" y="1627433"/>
            <a:ext cx="1738328" cy="3803613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72BE3B-EFAC-5FE1-7632-D71FAAC2CFF8}"/>
              </a:ext>
            </a:extLst>
          </p:cNvPr>
          <p:cNvSpPr/>
          <p:nvPr/>
        </p:nvSpPr>
        <p:spPr>
          <a:xfrm>
            <a:off x="7749362" y="1623019"/>
            <a:ext cx="2042517" cy="3808027"/>
          </a:xfrm>
          <a:prstGeom prst="rect">
            <a:avLst/>
          </a:prstGeom>
          <a:solidFill>
            <a:srgbClr val="7030A0">
              <a:alpha val="30000"/>
            </a:srgbClr>
          </a:solidFill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7C69F3A-1274-7B72-1912-8AC0DB9928AB}"/>
              </a:ext>
            </a:extLst>
          </p:cNvPr>
          <p:cNvSpPr/>
          <p:nvPr/>
        </p:nvSpPr>
        <p:spPr>
          <a:xfrm>
            <a:off x="9933769" y="1627433"/>
            <a:ext cx="1708140" cy="3803613"/>
          </a:xfrm>
          <a:prstGeom prst="rect">
            <a:avLst/>
          </a:prstGeom>
          <a:solidFill>
            <a:srgbClr val="FF40FF">
              <a:alpha val="30000"/>
            </a:srgbClr>
          </a:solidFill>
          <a:ln w="38100" cap="flat" cmpd="sng" algn="ctr">
            <a:solidFill>
              <a:srgbClr val="FF40FF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9420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D2C34-FD66-D16F-AEAA-8D1D66760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2E4BD37-0FD2-495E-6225-19F6CCDB8E27}"/>
              </a:ext>
            </a:extLst>
          </p:cNvPr>
          <p:cNvGrpSpPr/>
          <p:nvPr/>
        </p:nvGrpSpPr>
        <p:grpSpPr>
          <a:xfrm>
            <a:off x="861613" y="1176317"/>
            <a:ext cx="10468773" cy="2960410"/>
            <a:chOff x="3253452" y="-859048"/>
            <a:chExt cx="6025368" cy="4628406"/>
          </a:xfrm>
        </p:grpSpPr>
        <p:graphicFrame>
          <p:nvGraphicFramePr>
            <p:cNvPr id="29" name="Chart 28">
              <a:extLst>
                <a:ext uri="{FF2B5EF4-FFF2-40B4-BE49-F238E27FC236}">
                  <a16:creationId xmlns:a16="http://schemas.microsoft.com/office/drawing/2014/main" id="{2ED32DCC-C841-6CCE-A16D-B811AA291A11}"/>
                </a:ext>
              </a:extLst>
            </p:cNvPr>
            <p:cNvGraphicFramePr/>
            <p:nvPr/>
          </p:nvGraphicFramePr>
          <p:xfrm>
            <a:off x="3653536" y="-859048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46E0D7-6DC9-58EA-5C3B-8D9FA7690B0C}"/>
                </a:ext>
              </a:extLst>
            </p:cNvPr>
            <p:cNvSpPr txBox="1"/>
            <p:nvPr/>
          </p:nvSpPr>
          <p:spPr>
            <a:xfrm>
              <a:off x="3253452" y="745700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8C29491-CE82-AECF-296F-FE4F5A9B577F}"/>
                </a:ext>
              </a:extLst>
            </p:cNvPr>
            <p:cNvSpPr txBox="1"/>
            <p:nvPr/>
          </p:nvSpPr>
          <p:spPr>
            <a:xfrm>
              <a:off x="6365183" y="3191932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F4A4D8D-EBBA-3E3E-77A9-42CCEFE3139D}"/>
              </a:ext>
            </a:extLst>
          </p:cNvPr>
          <p:cNvSpPr txBox="1"/>
          <p:nvPr/>
        </p:nvSpPr>
        <p:spPr>
          <a:xfrm>
            <a:off x="2289891" y="4682335"/>
            <a:ext cx="83073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For demonstration, let us sequentially run the data from day 1 to 4 through an unrolled LSTM and see if it can correctly predict the values for day </a:t>
            </a:r>
            <a:r>
              <a:rPr lang="en-PH" sz="2400" b="1" dirty="0"/>
              <a:t>5</a:t>
            </a:r>
            <a:r>
              <a:rPr lang="en-PH" sz="2400" dirty="0"/>
              <a:t> for both companies</a:t>
            </a:r>
            <a:endParaRPr lang="en-PH" sz="2400" b="1" dirty="0"/>
          </a:p>
        </p:txBody>
      </p:sp>
    </p:spTree>
    <p:extLst>
      <p:ext uri="{BB962C8B-B14F-4D97-AF65-F5344CB8AC3E}">
        <p14:creationId xmlns:p14="http://schemas.microsoft.com/office/powerpoint/2010/main" val="15260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iagram of a diagram&#10;&#10;AI-generated content may be incorrect.">
            <a:extLst>
              <a:ext uri="{FF2B5EF4-FFF2-40B4-BE49-F238E27FC236}">
                <a16:creationId xmlns:a16="http://schemas.microsoft.com/office/drawing/2014/main" id="{887C9683-D83F-5236-C0EA-B7C3712FF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8027"/>
            <a:ext cx="2657793" cy="1800000"/>
          </a:xfrm>
          <a:prstGeom prst="rect">
            <a:avLst/>
          </a:prstGeom>
        </p:spPr>
      </p:pic>
      <p:pic>
        <p:nvPicPr>
          <p:cNvPr id="21" name="Picture 20" descr="A diagram of a diagram&#10;&#10;AI-generated content may be incorrect.">
            <a:extLst>
              <a:ext uri="{FF2B5EF4-FFF2-40B4-BE49-F238E27FC236}">
                <a16:creationId xmlns:a16="http://schemas.microsoft.com/office/drawing/2014/main" id="{5F795E27-6CAB-71FD-B3AA-F7E203F4F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005" y="4328734"/>
            <a:ext cx="2987392" cy="1800000"/>
          </a:xfrm>
          <a:prstGeom prst="rect">
            <a:avLst/>
          </a:prstGeom>
        </p:spPr>
      </p:pic>
      <p:pic>
        <p:nvPicPr>
          <p:cNvPr id="25" name="Picture 24" descr="A diagram of a diagram of a number of colored arrows&#10;&#10;AI-generated content may be incorrect.">
            <a:extLst>
              <a:ext uri="{FF2B5EF4-FFF2-40B4-BE49-F238E27FC236}">
                <a16:creationId xmlns:a16="http://schemas.microsoft.com/office/drawing/2014/main" id="{D576F027-CB4C-2DD6-9410-8D3A0A588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397" y="4328027"/>
            <a:ext cx="2997719" cy="1800000"/>
          </a:xfrm>
          <a:prstGeom prst="rect">
            <a:avLst/>
          </a:prstGeom>
        </p:spPr>
      </p:pic>
      <p:pic>
        <p:nvPicPr>
          <p:cNvPr id="27" name="Picture 26" descr="A diagram of a computer&#10;&#10;AI-generated content may be incorrect.">
            <a:extLst>
              <a:ext uri="{FF2B5EF4-FFF2-40B4-BE49-F238E27FC236}">
                <a16:creationId xmlns:a16="http://schemas.microsoft.com/office/drawing/2014/main" id="{B5DE4BB1-050E-F240-766A-7638CC69A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372" y="4328027"/>
            <a:ext cx="3488628" cy="1800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ECB546D-6D42-AB4D-76BE-EDA79E68F2F3}"/>
              </a:ext>
            </a:extLst>
          </p:cNvPr>
          <p:cNvGrpSpPr/>
          <p:nvPr/>
        </p:nvGrpSpPr>
        <p:grpSpPr>
          <a:xfrm>
            <a:off x="808908" y="917237"/>
            <a:ext cx="10574183" cy="3112043"/>
            <a:chOff x="3192783" y="-859048"/>
            <a:chExt cx="6086037" cy="4865475"/>
          </a:xfrm>
        </p:grpSpPr>
        <p:graphicFrame>
          <p:nvGraphicFramePr>
            <p:cNvPr id="29" name="Chart 28">
              <a:extLst>
                <a:ext uri="{FF2B5EF4-FFF2-40B4-BE49-F238E27FC236}">
                  <a16:creationId xmlns:a16="http://schemas.microsoft.com/office/drawing/2014/main" id="{66D85D92-76D3-5D67-A545-4CCED837333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10228575"/>
                </p:ext>
              </p:extLst>
            </p:nvPr>
          </p:nvGraphicFramePr>
          <p:xfrm>
            <a:off x="3653536" y="-859048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BF2DE-BF18-2D9D-3A76-0CEE7D9D93DE}"/>
                </a:ext>
              </a:extLst>
            </p:cNvPr>
            <p:cNvSpPr txBox="1"/>
            <p:nvPr/>
          </p:nvSpPr>
          <p:spPr>
            <a:xfrm>
              <a:off x="3192783" y="877729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284867-C123-CE2A-BC11-A1A82FC23B1F}"/>
                </a:ext>
              </a:extLst>
            </p:cNvPr>
            <p:cNvSpPr txBox="1"/>
            <p:nvPr/>
          </p:nvSpPr>
          <p:spPr>
            <a:xfrm>
              <a:off x="6397273" y="3429001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289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6EE8-CB17-734C-0629-B0ED86A8A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7146E8-700A-0B2F-9348-D74B78F77ACE}"/>
              </a:ext>
            </a:extLst>
          </p:cNvPr>
          <p:cNvGrpSpPr/>
          <p:nvPr/>
        </p:nvGrpSpPr>
        <p:grpSpPr>
          <a:xfrm>
            <a:off x="861613" y="993437"/>
            <a:ext cx="10468773" cy="2960410"/>
            <a:chOff x="3253452" y="-859048"/>
            <a:chExt cx="6025368" cy="4628406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304AE4FF-E25E-5E1B-9136-AC48FE6A4E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50329145"/>
                </p:ext>
              </p:extLst>
            </p:nvPr>
          </p:nvGraphicFramePr>
          <p:xfrm>
            <a:off x="3653536" y="-859048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00BB6E-4871-7624-8C9C-9C41BDB367EE}"/>
                </a:ext>
              </a:extLst>
            </p:cNvPr>
            <p:cNvSpPr txBox="1"/>
            <p:nvPr/>
          </p:nvSpPr>
          <p:spPr>
            <a:xfrm>
              <a:off x="3253452" y="745700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B189A9-A465-C12C-0BC6-5D981BE3E004}"/>
                </a:ext>
              </a:extLst>
            </p:cNvPr>
            <p:cNvSpPr txBox="1"/>
            <p:nvPr/>
          </p:nvSpPr>
          <p:spPr>
            <a:xfrm>
              <a:off x="6365183" y="3191932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277AFFD4-5C6E-856A-7A46-1BBC10CC8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7675"/>
            <a:ext cx="2926191" cy="1728000"/>
          </a:xfrm>
          <a:prstGeom prst="rect">
            <a:avLst/>
          </a:prstGeom>
        </p:spPr>
      </p:pic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68DC0C7E-66E8-D299-AA57-A0894EA1B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191" y="4257675"/>
            <a:ext cx="2926191" cy="1728000"/>
          </a:xfrm>
          <a:prstGeom prst="rect">
            <a:avLst/>
          </a:prstGeom>
        </p:spPr>
      </p:pic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1ED3840F-ABB8-D6F8-8F87-E24DEB302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382" y="4257675"/>
            <a:ext cx="2926191" cy="1728000"/>
          </a:xfrm>
          <a:prstGeom prst="rect">
            <a:avLst/>
          </a:prstGeom>
        </p:spPr>
      </p:pic>
      <p:pic>
        <p:nvPicPr>
          <p:cNvPr id="13" name="Picture 12" descr="A diagram of a computer&#10;&#10;AI-generated content may be incorrect.">
            <a:extLst>
              <a:ext uri="{FF2B5EF4-FFF2-40B4-BE49-F238E27FC236}">
                <a16:creationId xmlns:a16="http://schemas.microsoft.com/office/drawing/2014/main" id="{76C71393-65C7-4833-B985-C181465D9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8573" y="4257675"/>
            <a:ext cx="3349083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5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B680-1C49-BB46-729F-BC54FDEE21B5}"/>
              </a:ext>
            </a:extLst>
          </p:cNvPr>
          <p:cNvSpPr txBox="1">
            <a:spLocks/>
          </p:cNvSpPr>
          <p:nvPr/>
        </p:nvSpPr>
        <p:spPr>
          <a:xfrm>
            <a:off x="862247" y="1692925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BAC4D44-5D65-1C90-2EB5-804D378446CD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1745002" y="1265429"/>
            <a:ext cx="1338682" cy="8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1D8001-174B-1FA8-E933-8E163C6882E2}"/>
                  </a:ext>
                </a:extLst>
              </p:cNvPr>
              <p:cNvSpPr txBox="1"/>
              <p:nvPr/>
            </p:nvSpPr>
            <p:spPr>
              <a:xfrm>
                <a:off x="3083684" y="1080763"/>
                <a:ext cx="4358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1D8001-174B-1FA8-E933-8E163C688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684" y="1080763"/>
                <a:ext cx="43584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558DF5-3924-042D-286C-7C856051CC24}"/>
                  </a:ext>
                </a:extLst>
              </p:cNvPr>
              <p:cNvSpPr txBox="1"/>
              <p:nvPr/>
            </p:nvSpPr>
            <p:spPr>
              <a:xfrm>
                <a:off x="436200" y="951112"/>
                <a:ext cx="1308802" cy="646331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𝑚𝑒𝑚𝑜𝑟𝑦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558DF5-3924-042D-286C-7C856051C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00" y="951112"/>
                <a:ext cx="1308802" cy="646331"/>
              </a:xfrm>
              <a:prstGeom prst="rect">
                <a:avLst/>
              </a:prstGeom>
              <a:blipFill>
                <a:blip r:embed="rId3"/>
                <a:stretch>
                  <a:fillRect b="-893"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255451-75D0-F7B1-3AF7-D8EEB95C1346}"/>
                  </a:ext>
                </a:extLst>
              </p:cNvPr>
              <p:cNvSpPr txBox="1"/>
              <p:nvPr/>
            </p:nvSpPr>
            <p:spPr>
              <a:xfrm>
                <a:off x="510429" y="5242703"/>
                <a:ext cx="1315716" cy="646331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𝑆h𝑜𝑟𝑡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𝑚𝑒𝑚𝑜𝑟𝑦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255451-75D0-F7B1-3AF7-D8EEB95C1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29" y="5242703"/>
                <a:ext cx="1315716" cy="646331"/>
              </a:xfrm>
              <a:prstGeom prst="rect">
                <a:avLst/>
              </a:prstGeom>
              <a:blipFill>
                <a:blip r:embed="rId4"/>
                <a:stretch>
                  <a:fillRect b="-893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FC087D-690A-8015-DFC2-5DE5F25065C4}"/>
                  </a:ext>
                </a:extLst>
              </p:cNvPr>
              <p:cNvSpPr txBox="1"/>
              <p:nvPr/>
            </p:nvSpPr>
            <p:spPr>
              <a:xfrm>
                <a:off x="2995151" y="456340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FC087D-690A-8015-DFC2-5DE5F2506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51" y="4563405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274FB7-FF98-9020-7F97-BDE725DC8455}"/>
                  </a:ext>
                </a:extLst>
              </p:cNvPr>
              <p:cNvSpPr txBox="1"/>
              <p:nvPr/>
            </p:nvSpPr>
            <p:spPr>
              <a:xfrm>
                <a:off x="2975477" y="6380405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274FB7-FF98-9020-7F97-BDE725DC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477" y="6380405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 r="-4839" b="-7576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374A65-AD08-3627-CB9C-BF839724CDDF}"/>
                  </a:ext>
                </a:extLst>
              </p:cNvPr>
              <p:cNvSpPr txBox="1"/>
              <p:nvPr/>
            </p:nvSpPr>
            <p:spPr>
              <a:xfrm>
                <a:off x="2995151" y="3136557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374A65-AD08-3627-CB9C-BF839724C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51" y="3136557"/>
                <a:ext cx="681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A161F5-9D73-071D-9B69-B5354F4F52F4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3336062" y="3505889"/>
            <a:ext cx="0" cy="105751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F033F7-BB61-6B18-8C86-BE32D411BF1D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3336061" y="4932737"/>
            <a:ext cx="1" cy="144766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E6B315-408C-06AC-A669-46B80CD100F4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H="1" flipV="1">
            <a:off x="3301605" y="1450095"/>
            <a:ext cx="34457" cy="168646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92575E-CF0A-B016-A262-EDF1900B1614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3519525" y="1265429"/>
            <a:ext cx="2977965" cy="201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C8D959-5C65-539C-054A-C47FDC499B0C}"/>
                  </a:ext>
                </a:extLst>
              </p:cNvPr>
              <p:cNvSpPr txBox="1"/>
              <p:nvPr/>
            </p:nvSpPr>
            <p:spPr>
              <a:xfrm>
                <a:off x="6497490" y="110089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C8D959-5C65-539C-054A-C47FDC499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0" y="1100895"/>
                <a:ext cx="681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C89B783-931A-2EDA-48FD-2002C35D800A}"/>
              </a:ext>
            </a:extLst>
          </p:cNvPr>
          <p:cNvCxnSpPr>
            <a:cxnSpLocks/>
            <a:stCxn id="8" idx="0"/>
            <a:endCxn id="16" idx="2"/>
          </p:cNvCxnSpPr>
          <p:nvPr/>
        </p:nvCxnSpPr>
        <p:spPr>
          <a:xfrm rot="5400000" flipH="1" flipV="1">
            <a:off x="3548056" y="4724780"/>
            <a:ext cx="1443631" cy="1867620"/>
          </a:xfrm>
          <a:prstGeom prst="bentConnector3">
            <a:avLst>
              <a:gd name="adj1" fmla="val 14371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D2D988-426D-213D-F480-D12F633BEB63}"/>
                  </a:ext>
                </a:extLst>
              </p:cNvPr>
              <p:cNvSpPr txBox="1"/>
              <p:nvPr/>
            </p:nvSpPr>
            <p:spPr>
              <a:xfrm>
                <a:off x="4862770" y="4567442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D2D988-426D-213D-F480-D12F633B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770" y="4567442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4288F3D-1582-AF61-5754-55135E685A5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1826145" y="4748071"/>
            <a:ext cx="1169006" cy="817798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D7752B7-EB88-C145-1058-863FDCA20732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1826145" y="4752108"/>
            <a:ext cx="3036625" cy="813761"/>
          </a:xfrm>
          <a:prstGeom prst="bentConnector3">
            <a:avLst>
              <a:gd name="adj1" fmla="val 7823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0BCD57-6319-F1D9-22AE-8D24E5A0574B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V="1">
            <a:off x="5203681" y="3498184"/>
            <a:ext cx="8726" cy="106925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94C2BD-170F-B24E-E2A8-82A10BD443D9}"/>
                  </a:ext>
                </a:extLst>
              </p:cNvPr>
              <p:cNvSpPr txBox="1"/>
              <p:nvPr/>
            </p:nvSpPr>
            <p:spPr>
              <a:xfrm>
                <a:off x="4871496" y="3128852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94C2BD-170F-B24E-E2A8-82A10BD44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496" y="3128852"/>
                <a:ext cx="6818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989C11-26F8-7A2A-4827-0D35F241D28F}"/>
                  </a:ext>
                </a:extLst>
              </p:cNvPr>
              <p:cNvSpPr txBox="1"/>
              <p:nvPr/>
            </p:nvSpPr>
            <p:spPr>
              <a:xfrm>
                <a:off x="6693716" y="1824968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989C11-26F8-7A2A-4827-0D35F241D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716" y="1824968"/>
                <a:ext cx="289367" cy="369332"/>
              </a:xfrm>
              <a:prstGeom prst="rect">
                <a:avLst/>
              </a:prstGeom>
              <a:blipFill>
                <a:blip r:embed="rId11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871069-42D8-86ED-6ADD-75927173AEA6}"/>
              </a:ext>
            </a:extLst>
          </p:cNvPr>
          <p:cNvCxnSpPr>
            <a:cxnSpLocks/>
            <a:stCxn id="21" idx="0"/>
            <a:endCxn id="14" idx="2"/>
          </p:cNvCxnSpPr>
          <p:nvPr/>
        </p:nvCxnSpPr>
        <p:spPr>
          <a:xfrm flipV="1">
            <a:off x="6838400" y="1470227"/>
            <a:ext cx="1" cy="35474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83F3A3A-7C88-5157-6EA7-DBACDAA248CE}"/>
              </a:ext>
            </a:extLst>
          </p:cNvPr>
          <p:cNvCxnSpPr>
            <a:cxnSpLocks/>
            <a:stCxn id="8" idx="0"/>
            <a:endCxn id="24" idx="2"/>
          </p:cNvCxnSpPr>
          <p:nvPr/>
        </p:nvCxnSpPr>
        <p:spPr>
          <a:xfrm rot="5400000" flipH="1" flipV="1">
            <a:off x="4373329" y="3915333"/>
            <a:ext cx="1427805" cy="3502340"/>
          </a:xfrm>
          <a:prstGeom prst="bentConnector3">
            <a:avLst>
              <a:gd name="adj1" fmla="val 1397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77BE73-6917-3746-FF03-51BE7FBB3D65}"/>
                  </a:ext>
                </a:extLst>
              </p:cNvPr>
              <p:cNvSpPr txBox="1"/>
              <p:nvPr/>
            </p:nvSpPr>
            <p:spPr>
              <a:xfrm>
                <a:off x="6497490" y="458326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577BE73-6917-3746-FF03-51BE7FBB3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0" y="4583268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B438730-A004-D5E5-41C2-EDBEF5683061}"/>
              </a:ext>
            </a:extLst>
          </p:cNvPr>
          <p:cNvCxnSpPr>
            <a:cxnSpLocks/>
            <a:stCxn id="24" idx="0"/>
            <a:endCxn id="26" idx="2"/>
          </p:cNvCxnSpPr>
          <p:nvPr/>
        </p:nvCxnSpPr>
        <p:spPr>
          <a:xfrm flipV="1">
            <a:off x="6838401" y="3489863"/>
            <a:ext cx="1" cy="10934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8AD682-4D48-6FDD-FAC6-7EB8488C1545}"/>
                  </a:ext>
                </a:extLst>
              </p:cNvPr>
              <p:cNvSpPr txBox="1"/>
              <p:nvPr/>
            </p:nvSpPr>
            <p:spPr>
              <a:xfrm>
                <a:off x="6497491" y="3120531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8AD682-4D48-6FDD-FAC6-7EB8488C1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1" y="3120531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7B2F27A-F640-411A-12F6-6E4B38D87F3C}"/>
              </a:ext>
            </a:extLst>
          </p:cNvPr>
          <p:cNvCxnSpPr>
            <a:cxnSpLocks/>
            <a:stCxn id="20" idx="0"/>
            <a:endCxn id="21" idx="1"/>
          </p:cNvCxnSpPr>
          <p:nvPr/>
        </p:nvCxnSpPr>
        <p:spPr>
          <a:xfrm rot="5400000" flipH="1" flipV="1">
            <a:off x="5393452" y="1828589"/>
            <a:ext cx="1119218" cy="1481309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C821ED2-3B6C-70EA-4564-98EF499F2DB8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6838400" y="2194300"/>
            <a:ext cx="2" cy="92623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862F509-C0D8-C71D-2C75-4203D95F9E21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 flipV="1">
            <a:off x="1826145" y="4767934"/>
            <a:ext cx="4671345" cy="797935"/>
          </a:xfrm>
          <a:prstGeom prst="bentConnector3">
            <a:avLst>
              <a:gd name="adj1" fmla="val 90509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E126FD5-68AF-D119-AEE8-DE32FF4FAD0F}"/>
              </a:ext>
            </a:extLst>
          </p:cNvPr>
          <p:cNvCxnSpPr>
            <a:cxnSpLocks/>
            <a:stCxn id="8" idx="0"/>
            <a:endCxn id="31" idx="2"/>
          </p:cNvCxnSpPr>
          <p:nvPr/>
        </p:nvCxnSpPr>
        <p:spPr>
          <a:xfrm rot="5400000" flipH="1" flipV="1">
            <a:off x="5405557" y="2855537"/>
            <a:ext cx="1455373" cy="5594364"/>
          </a:xfrm>
          <a:prstGeom prst="bentConnector3">
            <a:avLst>
              <a:gd name="adj1" fmla="val 1378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475188-71E3-5FBC-E1A1-604FE3945A44}"/>
                  </a:ext>
                </a:extLst>
              </p:cNvPr>
              <p:cNvSpPr txBox="1"/>
              <p:nvPr/>
            </p:nvSpPr>
            <p:spPr>
              <a:xfrm>
                <a:off x="8589514" y="4555700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475188-71E3-5FBC-E1A1-604FE3945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14" y="4555700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16C5977-792E-ECA4-D80D-A99C4E54ADF7}"/>
              </a:ext>
            </a:extLst>
          </p:cNvPr>
          <p:cNvCxnSpPr>
            <a:cxnSpLocks/>
            <a:stCxn id="6" idx="3"/>
            <a:endCxn id="31" idx="1"/>
          </p:cNvCxnSpPr>
          <p:nvPr/>
        </p:nvCxnSpPr>
        <p:spPr>
          <a:xfrm flipV="1">
            <a:off x="1826145" y="4740366"/>
            <a:ext cx="6763369" cy="825503"/>
          </a:xfrm>
          <a:prstGeom prst="bentConnector3">
            <a:avLst>
              <a:gd name="adj1" fmla="val 89433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F487C2-2EBC-46ED-65FC-3C98046E6699}"/>
                  </a:ext>
                </a:extLst>
              </p:cNvPr>
              <p:cNvSpPr txBox="1"/>
              <p:nvPr/>
            </p:nvSpPr>
            <p:spPr>
              <a:xfrm>
                <a:off x="8589514" y="307762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F487C2-2EBC-46ED-65FC-3C98046E6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14" y="3077620"/>
                <a:ext cx="68182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82C30FB-7A46-A2C2-7231-A1AE9ABCE542}"/>
              </a:ext>
            </a:extLst>
          </p:cNvPr>
          <p:cNvCxnSpPr>
            <a:cxnSpLocks/>
            <a:stCxn id="31" idx="0"/>
            <a:endCxn id="33" idx="2"/>
          </p:cNvCxnSpPr>
          <p:nvPr/>
        </p:nvCxnSpPr>
        <p:spPr>
          <a:xfrm flipV="1">
            <a:off x="8930425" y="3446952"/>
            <a:ext cx="0" cy="11087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6BF109E-C57B-C9FE-C393-E9F9E26130E6}"/>
                  </a:ext>
                </a:extLst>
              </p:cNvPr>
              <p:cNvSpPr txBox="1"/>
              <p:nvPr/>
            </p:nvSpPr>
            <p:spPr>
              <a:xfrm>
                <a:off x="10265865" y="3077347"/>
                <a:ext cx="415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6BF109E-C57B-C9FE-C393-E9F9E2613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865" y="3077347"/>
                <a:ext cx="41567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055EE9B-F6CD-E41D-F525-4E74B8D6D03C}"/>
                  </a:ext>
                </a:extLst>
              </p:cNvPr>
              <p:cNvSpPr txBox="1"/>
              <p:nvPr/>
            </p:nvSpPr>
            <p:spPr>
              <a:xfrm>
                <a:off x="10132789" y="1907091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055EE9B-F6CD-E41D-F525-4E74B8D6D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789" y="1907091"/>
                <a:ext cx="681821" cy="369332"/>
              </a:xfrm>
              <a:prstGeom prst="rect">
                <a:avLst/>
              </a:prstGeom>
              <a:blipFill>
                <a:blip r:embed="rId17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B9623F8-E28C-BC3E-31CF-4847BBD6879C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179311" y="1265429"/>
            <a:ext cx="4852188" cy="201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819D9D3-F29C-94B6-1E53-3652A3CBCC3F}"/>
              </a:ext>
            </a:extLst>
          </p:cNvPr>
          <p:cNvCxnSpPr>
            <a:cxnSpLocks/>
            <a:stCxn id="14" idx="3"/>
            <a:endCxn id="36" idx="0"/>
          </p:cNvCxnSpPr>
          <p:nvPr/>
        </p:nvCxnSpPr>
        <p:spPr>
          <a:xfrm>
            <a:off x="7179311" y="1285561"/>
            <a:ext cx="3294389" cy="62153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885AD1D-7DCA-DBCC-5565-205E32429ED6}"/>
              </a:ext>
            </a:extLst>
          </p:cNvPr>
          <p:cNvCxnSpPr>
            <a:cxnSpLocks/>
            <a:stCxn id="35" idx="2"/>
          </p:cNvCxnSpPr>
          <p:nvPr/>
        </p:nvCxnSpPr>
        <p:spPr>
          <a:xfrm rot="16200000" flipH="1">
            <a:off x="9976646" y="3943733"/>
            <a:ext cx="2162316" cy="1168208"/>
          </a:xfrm>
          <a:prstGeom prst="bentConnector3">
            <a:avLst>
              <a:gd name="adj1" fmla="val 100217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0703039-A03F-FBDA-F0AC-B4DA6983A3C8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10473700" y="2276423"/>
            <a:ext cx="0" cy="80092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EB7CE2-CF3D-1FE1-4FD5-B776DF537817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9271335" y="3262013"/>
            <a:ext cx="994530" cy="27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080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ADB59-C06E-6945-E2BC-D769F2357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5EE19-0C84-4F79-31E9-513D4709CDD5}"/>
              </a:ext>
            </a:extLst>
          </p:cNvPr>
          <p:cNvSpPr txBox="1">
            <a:spLocks/>
          </p:cNvSpPr>
          <p:nvPr/>
        </p:nvSpPr>
        <p:spPr>
          <a:xfrm>
            <a:off x="862247" y="1692925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5DD4140-691D-4458-ED0D-5720D8537116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1745002" y="1265429"/>
            <a:ext cx="1373138" cy="88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C8A1A6-E151-D557-1786-0E84BB2EB432}"/>
                  </a:ext>
                </a:extLst>
              </p:cNvPr>
              <p:cNvSpPr txBox="1"/>
              <p:nvPr/>
            </p:nvSpPr>
            <p:spPr>
              <a:xfrm>
                <a:off x="3118140" y="1080763"/>
                <a:ext cx="4358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C8A1A6-E151-D557-1786-0E84BB2EB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40" y="1080763"/>
                <a:ext cx="43584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6BAC61-12EF-9B7B-E750-1A86A8B454B7}"/>
                  </a:ext>
                </a:extLst>
              </p:cNvPr>
              <p:cNvSpPr txBox="1"/>
              <p:nvPr/>
            </p:nvSpPr>
            <p:spPr>
              <a:xfrm>
                <a:off x="436200" y="951112"/>
                <a:ext cx="1308802" cy="646331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𝑚𝑒𝑚𝑜𝑟𝑦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6BAC61-12EF-9B7B-E750-1A86A8B45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00" y="951112"/>
                <a:ext cx="1308802" cy="646331"/>
              </a:xfrm>
              <a:prstGeom prst="rect">
                <a:avLst/>
              </a:prstGeom>
              <a:blipFill>
                <a:blip r:embed="rId3"/>
                <a:stretch>
                  <a:fillRect b="-893"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5AA954-2D34-D1B8-0778-C3650AF85092}"/>
                  </a:ext>
                </a:extLst>
              </p:cNvPr>
              <p:cNvSpPr txBox="1"/>
              <p:nvPr/>
            </p:nvSpPr>
            <p:spPr>
              <a:xfrm>
                <a:off x="510429" y="5242703"/>
                <a:ext cx="1315716" cy="646331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𝑆h𝑜𝑟𝑡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𝑚𝑒𝑚𝑜𝑟𝑦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5AA954-2D34-D1B8-0778-C3650AF8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29" y="5242703"/>
                <a:ext cx="1315716" cy="646331"/>
              </a:xfrm>
              <a:prstGeom prst="rect">
                <a:avLst/>
              </a:prstGeom>
              <a:blipFill>
                <a:blip r:embed="rId4"/>
                <a:stretch>
                  <a:fillRect b="-893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216A3E-BD1D-26F7-FCBA-0D32234A6F44}"/>
                  </a:ext>
                </a:extLst>
              </p:cNvPr>
              <p:cNvSpPr txBox="1"/>
              <p:nvPr/>
            </p:nvSpPr>
            <p:spPr>
              <a:xfrm>
                <a:off x="2995151" y="456340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216A3E-BD1D-26F7-FCBA-0D32234A6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51" y="4563405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ED127E-901F-9A42-C15B-ED06B195999A}"/>
                  </a:ext>
                </a:extLst>
              </p:cNvPr>
              <p:cNvSpPr txBox="1"/>
              <p:nvPr/>
            </p:nvSpPr>
            <p:spPr>
              <a:xfrm>
                <a:off x="2975477" y="6380405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ED127E-901F-9A42-C15B-ED06B1959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477" y="6380405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 r="-4839" b="-7576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BC4F1-9013-8455-C5AA-0464978F7ADB}"/>
                  </a:ext>
                </a:extLst>
              </p:cNvPr>
              <p:cNvSpPr txBox="1"/>
              <p:nvPr/>
            </p:nvSpPr>
            <p:spPr>
              <a:xfrm>
                <a:off x="2995151" y="3136557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6BC4F1-9013-8455-C5AA-0464978F7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51" y="3136557"/>
                <a:ext cx="681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D8FFB9-A490-AE91-F572-07CA611901CC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3336062" y="3505889"/>
            <a:ext cx="0" cy="105751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6796B6-091F-F36F-D27B-A6BE989E168A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3336061" y="4932737"/>
            <a:ext cx="1" cy="144766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668A3F-A68C-6011-2478-EF931322C67F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H="1" flipV="1">
            <a:off x="3336061" y="1450095"/>
            <a:ext cx="1" cy="168646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E35648-0900-601B-E6CC-180B7425E231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3553981" y="1265429"/>
            <a:ext cx="2943509" cy="201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4FC600-A20C-D9E2-DECE-88A481900B53}"/>
                  </a:ext>
                </a:extLst>
              </p:cNvPr>
              <p:cNvSpPr txBox="1"/>
              <p:nvPr/>
            </p:nvSpPr>
            <p:spPr>
              <a:xfrm>
                <a:off x="6497490" y="110089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4FC600-A20C-D9E2-DECE-88A481900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0" y="1100895"/>
                <a:ext cx="681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CC0AE02-D2F5-5B60-09F0-670145595967}"/>
              </a:ext>
            </a:extLst>
          </p:cNvPr>
          <p:cNvCxnSpPr>
            <a:cxnSpLocks/>
            <a:stCxn id="8" idx="0"/>
            <a:endCxn id="16" idx="2"/>
          </p:cNvCxnSpPr>
          <p:nvPr/>
        </p:nvCxnSpPr>
        <p:spPr>
          <a:xfrm rot="5400000" flipH="1" flipV="1">
            <a:off x="3548056" y="4724780"/>
            <a:ext cx="1443631" cy="1867620"/>
          </a:xfrm>
          <a:prstGeom prst="bentConnector3">
            <a:avLst>
              <a:gd name="adj1" fmla="val 14371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8D1D1-C881-E3FF-0F0B-9791D35E84EF}"/>
                  </a:ext>
                </a:extLst>
              </p:cNvPr>
              <p:cNvSpPr txBox="1"/>
              <p:nvPr/>
            </p:nvSpPr>
            <p:spPr>
              <a:xfrm>
                <a:off x="4862770" y="4567442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C8D1D1-C881-E3FF-0F0B-9791D35E8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770" y="4567442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1FB005E-44E4-9ABD-8451-8AF02EBF86E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1826145" y="4748071"/>
            <a:ext cx="1169006" cy="817798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7169556-4D02-10F8-620C-54A5EF27255C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1826145" y="4752108"/>
            <a:ext cx="3036625" cy="813761"/>
          </a:xfrm>
          <a:prstGeom prst="bentConnector3">
            <a:avLst>
              <a:gd name="adj1" fmla="val 7823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E2FACA-58DA-AADE-4533-20C6E9D4A4B2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V="1">
            <a:off x="5203681" y="3498184"/>
            <a:ext cx="8726" cy="106925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AD74C1-27D9-7589-30CE-7B3896B861F3}"/>
                  </a:ext>
                </a:extLst>
              </p:cNvPr>
              <p:cNvSpPr txBox="1"/>
              <p:nvPr/>
            </p:nvSpPr>
            <p:spPr>
              <a:xfrm>
                <a:off x="4871496" y="3128852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AD74C1-27D9-7589-30CE-7B3896B86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496" y="3128852"/>
                <a:ext cx="6818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C55281-EFB0-B231-8AE9-D6C196634D5D}"/>
                  </a:ext>
                </a:extLst>
              </p:cNvPr>
              <p:cNvSpPr txBox="1"/>
              <p:nvPr/>
            </p:nvSpPr>
            <p:spPr>
              <a:xfrm>
                <a:off x="6693716" y="1824968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C55281-EFB0-B231-8AE9-D6C196634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716" y="1824968"/>
                <a:ext cx="289367" cy="369332"/>
              </a:xfrm>
              <a:prstGeom prst="rect">
                <a:avLst/>
              </a:prstGeom>
              <a:blipFill>
                <a:blip r:embed="rId11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792342-BC43-86CB-9D2A-3AF5B6020ED4}"/>
              </a:ext>
            </a:extLst>
          </p:cNvPr>
          <p:cNvCxnSpPr>
            <a:cxnSpLocks/>
            <a:stCxn id="21" idx="0"/>
            <a:endCxn id="14" idx="2"/>
          </p:cNvCxnSpPr>
          <p:nvPr/>
        </p:nvCxnSpPr>
        <p:spPr>
          <a:xfrm flipV="1">
            <a:off x="6838400" y="1470227"/>
            <a:ext cx="1" cy="35474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614D87B-D683-6801-5DB4-4F07BD38F1C6}"/>
              </a:ext>
            </a:extLst>
          </p:cNvPr>
          <p:cNvCxnSpPr>
            <a:cxnSpLocks/>
            <a:stCxn id="8" idx="0"/>
            <a:endCxn id="24" idx="2"/>
          </p:cNvCxnSpPr>
          <p:nvPr/>
        </p:nvCxnSpPr>
        <p:spPr>
          <a:xfrm rot="5400000" flipH="1" flipV="1">
            <a:off x="4373329" y="3915333"/>
            <a:ext cx="1427805" cy="3502340"/>
          </a:xfrm>
          <a:prstGeom prst="bentConnector3">
            <a:avLst>
              <a:gd name="adj1" fmla="val 1397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124DF3-ECBC-66E2-4BF1-7FD94E1F8916}"/>
                  </a:ext>
                </a:extLst>
              </p:cNvPr>
              <p:cNvSpPr txBox="1"/>
              <p:nvPr/>
            </p:nvSpPr>
            <p:spPr>
              <a:xfrm>
                <a:off x="6497490" y="458326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A124DF3-ECBC-66E2-4BF1-7FD94E1F8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0" y="4583268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544D99-38A5-9B1E-47C4-3F65447684E9}"/>
              </a:ext>
            </a:extLst>
          </p:cNvPr>
          <p:cNvCxnSpPr>
            <a:cxnSpLocks/>
            <a:stCxn id="24" idx="0"/>
            <a:endCxn id="26" idx="2"/>
          </p:cNvCxnSpPr>
          <p:nvPr/>
        </p:nvCxnSpPr>
        <p:spPr>
          <a:xfrm flipV="1">
            <a:off x="6838401" y="3489863"/>
            <a:ext cx="1" cy="109340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AA7587-383F-6795-8866-E228E3B051E4}"/>
                  </a:ext>
                </a:extLst>
              </p:cNvPr>
              <p:cNvSpPr txBox="1"/>
              <p:nvPr/>
            </p:nvSpPr>
            <p:spPr>
              <a:xfrm>
                <a:off x="6497491" y="3120531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AA7587-383F-6795-8866-E228E3B05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1" y="3120531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4745654-483A-E6C1-7E51-185AE9DAA97C}"/>
              </a:ext>
            </a:extLst>
          </p:cNvPr>
          <p:cNvCxnSpPr>
            <a:cxnSpLocks/>
            <a:stCxn id="20" idx="0"/>
            <a:endCxn id="21" idx="1"/>
          </p:cNvCxnSpPr>
          <p:nvPr/>
        </p:nvCxnSpPr>
        <p:spPr>
          <a:xfrm rot="5400000" flipH="1" flipV="1">
            <a:off x="5393452" y="1828589"/>
            <a:ext cx="1119218" cy="1481309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F2F25D-5D5B-B645-CFE5-11AA348A8465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6838400" y="2194300"/>
            <a:ext cx="2" cy="92623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23A7776-A3B8-C760-422E-AD330742D2DB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 flipV="1">
            <a:off x="1826145" y="4767934"/>
            <a:ext cx="4671345" cy="797935"/>
          </a:xfrm>
          <a:prstGeom prst="bentConnector3">
            <a:avLst>
              <a:gd name="adj1" fmla="val 90509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4AD507B-219B-179B-1A14-1AEB38D23D7E}"/>
              </a:ext>
            </a:extLst>
          </p:cNvPr>
          <p:cNvCxnSpPr>
            <a:cxnSpLocks/>
            <a:stCxn id="8" idx="0"/>
            <a:endCxn id="31" idx="2"/>
          </p:cNvCxnSpPr>
          <p:nvPr/>
        </p:nvCxnSpPr>
        <p:spPr>
          <a:xfrm rot="5400000" flipH="1" flipV="1">
            <a:off x="5405557" y="2855537"/>
            <a:ext cx="1455373" cy="5594364"/>
          </a:xfrm>
          <a:prstGeom prst="bentConnector3">
            <a:avLst>
              <a:gd name="adj1" fmla="val 1378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DB1BE3C-C7C7-1313-A02B-678B8F1D491B}"/>
                  </a:ext>
                </a:extLst>
              </p:cNvPr>
              <p:cNvSpPr txBox="1"/>
              <p:nvPr/>
            </p:nvSpPr>
            <p:spPr>
              <a:xfrm>
                <a:off x="8589514" y="4555700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DB1BE3C-C7C7-1313-A02B-678B8F1D4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14" y="4555700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A915E27-D577-537E-F621-65A0A45EB1CC}"/>
              </a:ext>
            </a:extLst>
          </p:cNvPr>
          <p:cNvCxnSpPr>
            <a:cxnSpLocks/>
            <a:stCxn id="6" idx="3"/>
            <a:endCxn id="31" idx="1"/>
          </p:cNvCxnSpPr>
          <p:nvPr/>
        </p:nvCxnSpPr>
        <p:spPr>
          <a:xfrm flipV="1">
            <a:off x="1826145" y="4740366"/>
            <a:ext cx="6763369" cy="825503"/>
          </a:xfrm>
          <a:prstGeom prst="bentConnector3">
            <a:avLst>
              <a:gd name="adj1" fmla="val 89433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DD240D-2153-99CC-D6DD-7C8187D66A20}"/>
                  </a:ext>
                </a:extLst>
              </p:cNvPr>
              <p:cNvSpPr txBox="1"/>
              <p:nvPr/>
            </p:nvSpPr>
            <p:spPr>
              <a:xfrm>
                <a:off x="8589514" y="3077620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DD240D-2153-99CC-D6DD-7C8187D66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14" y="3077620"/>
                <a:ext cx="68182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D8E8AE-8C5D-94ED-E0AB-20176A246310}"/>
              </a:ext>
            </a:extLst>
          </p:cNvPr>
          <p:cNvCxnSpPr>
            <a:cxnSpLocks/>
            <a:stCxn id="31" idx="0"/>
            <a:endCxn id="33" idx="2"/>
          </p:cNvCxnSpPr>
          <p:nvPr/>
        </p:nvCxnSpPr>
        <p:spPr>
          <a:xfrm flipV="1">
            <a:off x="8930425" y="3446952"/>
            <a:ext cx="0" cy="11087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F400964-5001-3ADF-EBDB-69EF2F8E8CF4}"/>
                  </a:ext>
                </a:extLst>
              </p:cNvPr>
              <p:cNvSpPr txBox="1"/>
              <p:nvPr/>
            </p:nvSpPr>
            <p:spPr>
              <a:xfrm>
                <a:off x="10265865" y="3077347"/>
                <a:ext cx="415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F400964-5001-3ADF-EBDB-69EF2F8E8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865" y="3077347"/>
                <a:ext cx="41567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45A11A-9575-CED6-8C1F-E4B90465236B}"/>
                  </a:ext>
                </a:extLst>
              </p:cNvPr>
              <p:cNvSpPr txBox="1"/>
              <p:nvPr/>
            </p:nvSpPr>
            <p:spPr>
              <a:xfrm>
                <a:off x="10132789" y="1907091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45A11A-9575-CED6-8C1F-E4B904652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789" y="1907091"/>
                <a:ext cx="681821" cy="369332"/>
              </a:xfrm>
              <a:prstGeom prst="rect">
                <a:avLst/>
              </a:prstGeom>
              <a:blipFill>
                <a:blip r:embed="rId17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07A403-858A-F90D-C0A1-F3D7D77D2BEB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179311" y="1265429"/>
            <a:ext cx="4852188" cy="2013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E92978C-2A0D-EA58-6DC6-A86C85C23DEB}"/>
              </a:ext>
            </a:extLst>
          </p:cNvPr>
          <p:cNvCxnSpPr>
            <a:cxnSpLocks/>
            <a:stCxn id="14" idx="3"/>
            <a:endCxn id="36" idx="0"/>
          </p:cNvCxnSpPr>
          <p:nvPr/>
        </p:nvCxnSpPr>
        <p:spPr>
          <a:xfrm>
            <a:off x="7179311" y="1285561"/>
            <a:ext cx="3294389" cy="62153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0A3F2EC-308A-42F6-1303-F054AA61852B}"/>
              </a:ext>
            </a:extLst>
          </p:cNvPr>
          <p:cNvCxnSpPr>
            <a:cxnSpLocks/>
            <a:stCxn id="35" idx="2"/>
          </p:cNvCxnSpPr>
          <p:nvPr/>
        </p:nvCxnSpPr>
        <p:spPr>
          <a:xfrm rot="16200000" flipH="1">
            <a:off x="9976646" y="3943733"/>
            <a:ext cx="2162316" cy="1168208"/>
          </a:xfrm>
          <a:prstGeom prst="bentConnector3">
            <a:avLst>
              <a:gd name="adj1" fmla="val 100217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02A7B25-EFBD-41E3-70B4-B023CE22A4C1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10473700" y="2276423"/>
            <a:ext cx="0" cy="80092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8D75E69-C8A7-65B5-BB6F-5712D2C58689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9271335" y="3262013"/>
            <a:ext cx="994530" cy="27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24C15D2-AE86-DB77-F0EA-AF12D6028D6F}"/>
              </a:ext>
            </a:extLst>
          </p:cNvPr>
          <p:cNvSpPr/>
          <p:nvPr/>
        </p:nvSpPr>
        <p:spPr>
          <a:xfrm>
            <a:off x="2271714" y="1623019"/>
            <a:ext cx="1738328" cy="3808027"/>
          </a:xfrm>
          <a:prstGeom prst="rect">
            <a:avLst/>
          </a:prstGeom>
          <a:solidFill>
            <a:srgbClr val="00B0F0">
              <a:alpha val="30000"/>
            </a:srgbClr>
          </a:solidFill>
          <a:ln w="381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C57CCC-5594-0D37-47EB-B174FBFEE86E}"/>
              </a:ext>
            </a:extLst>
          </p:cNvPr>
          <p:cNvSpPr/>
          <p:nvPr/>
        </p:nvSpPr>
        <p:spPr>
          <a:xfrm>
            <a:off x="6065919" y="1627433"/>
            <a:ext cx="1495552" cy="3803613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DFBC13-0651-628D-2348-83A5E252F3B2}"/>
              </a:ext>
            </a:extLst>
          </p:cNvPr>
          <p:cNvSpPr/>
          <p:nvPr/>
        </p:nvSpPr>
        <p:spPr>
          <a:xfrm>
            <a:off x="4139700" y="1627433"/>
            <a:ext cx="1738328" cy="3803613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3C9D4D4-F8C2-6A49-0867-5E276285D9CE}"/>
              </a:ext>
            </a:extLst>
          </p:cNvPr>
          <p:cNvSpPr/>
          <p:nvPr/>
        </p:nvSpPr>
        <p:spPr>
          <a:xfrm>
            <a:off x="7749362" y="1623019"/>
            <a:ext cx="2042517" cy="3808027"/>
          </a:xfrm>
          <a:prstGeom prst="rect">
            <a:avLst/>
          </a:prstGeom>
          <a:solidFill>
            <a:srgbClr val="7030A0">
              <a:alpha val="30000"/>
            </a:srgbClr>
          </a:solidFill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F80A13-1DD1-8329-4B85-80B1CA4F4CBF}"/>
              </a:ext>
            </a:extLst>
          </p:cNvPr>
          <p:cNvSpPr/>
          <p:nvPr/>
        </p:nvSpPr>
        <p:spPr>
          <a:xfrm>
            <a:off x="9933769" y="1627433"/>
            <a:ext cx="1708140" cy="3803613"/>
          </a:xfrm>
          <a:prstGeom prst="rect">
            <a:avLst/>
          </a:prstGeom>
          <a:solidFill>
            <a:srgbClr val="FF40FF">
              <a:alpha val="30000"/>
            </a:srgbClr>
          </a:solidFill>
          <a:ln w="38100" cap="flat" cmpd="sng" algn="ctr">
            <a:solidFill>
              <a:srgbClr val="FF40FF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485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4AD9-D61F-126D-FFB7-EC3655F8BE7B}"/>
              </a:ext>
            </a:extLst>
          </p:cNvPr>
          <p:cNvSpPr txBox="1">
            <a:spLocks/>
          </p:cNvSpPr>
          <p:nvPr/>
        </p:nvSpPr>
        <p:spPr>
          <a:xfrm>
            <a:off x="798451" y="1565334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2A0ED59-70C6-BF3B-A047-69FB3DA5AC71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87129" y="1139792"/>
            <a:ext cx="131738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62C0C5-7613-D069-7F10-372BDA63F147}"/>
                  </a:ext>
                </a:extLst>
              </p:cNvPr>
              <p:cNvSpPr txBox="1"/>
              <p:nvPr/>
            </p:nvSpPr>
            <p:spPr>
              <a:xfrm>
                <a:off x="2004513" y="962021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62C0C5-7613-D069-7F10-372BDA63F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513" y="962021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3F8DB-B493-A55B-AFFF-A89F3BA2992F}"/>
                  </a:ext>
                </a:extLst>
              </p:cNvPr>
              <p:cNvSpPr txBox="1"/>
              <p:nvPr/>
            </p:nvSpPr>
            <p:spPr>
              <a:xfrm>
                <a:off x="354801" y="955126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3F8DB-B493-A55B-AFFF-A89F3BA29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01" y="955126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1BA232-14CC-14A2-94C1-6DD797E649B5}"/>
                  </a:ext>
                </a:extLst>
              </p:cNvPr>
              <p:cNvSpPr txBox="1"/>
              <p:nvPr/>
            </p:nvSpPr>
            <p:spPr>
              <a:xfrm>
                <a:off x="365491" y="5177194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1BA232-14CC-14A2-94C1-6DD797E64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91" y="5177194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C1F423-B825-F8F2-60CA-99C668BE1899}"/>
                  </a:ext>
                </a:extLst>
              </p:cNvPr>
              <p:cNvSpPr txBox="1"/>
              <p:nvPr/>
            </p:nvSpPr>
            <p:spPr>
              <a:xfrm>
                <a:off x="1833685" y="4445230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C1F423-B825-F8F2-60CA-99C668BE1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685" y="4445230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B0D2D6-8050-0669-0C8F-A7103985D823}"/>
                  </a:ext>
                </a:extLst>
              </p:cNvPr>
              <p:cNvSpPr txBox="1"/>
              <p:nvPr/>
            </p:nvSpPr>
            <p:spPr>
              <a:xfrm>
                <a:off x="1814011" y="6177089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B0D2D6-8050-0669-0C8F-A7103985D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011" y="6177089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3A116-335A-E0F8-BDD8-E8EB9B3C3E10}"/>
                  </a:ext>
                </a:extLst>
              </p:cNvPr>
              <p:cNvSpPr txBox="1"/>
              <p:nvPr/>
            </p:nvSpPr>
            <p:spPr>
              <a:xfrm>
                <a:off x="1778122" y="5517307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3A116-335A-E0F8-BDD8-E8EB9B3C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122" y="5517307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6BB777-5DA1-1A18-45EA-90E5AB5CBEBE}"/>
                  </a:ext>
                </a:extLst>
              </p:cNvPr>
              <p:cNvSpPr txBox="1"/>
              <p:nvPr/>
            </p:nvSpPr>
            <p:spPr>
              <a:xfrm>
                <a:off x="1833685" y="3667371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6BB777-5DA1-1A18-45EA-90E5AB5CB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685" y="3667371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ED3A90-5101-4AA2-8A99-FA9796DC948B}"/>
                  </a:ext>
                </a:extLst>
              </p:cNvPr>
              <p:cNvSpPr txBox="1"/>
              <p:nvPr/>
            </p:nvSpPr>
            <p:spPr>
              <a:xfrm>
                <a:off x="1833687" y="3008966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ED3A90-5101-4AA2-8A99-FA9796DC9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687" y="3008966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860109-D37C-DE7A-AA96-1815001057F1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74596" y="3990536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6191E4-DC99-8F76-5D5A-16701209D76C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74595" y="4814562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8CF0AC-1DFC-8F80-61E6-8E9DB4F3430A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2174596" y="3378298"/>
            <a:ext cx="2" cy="28907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8CE550-BD1F-F48E-F235-AF8113B1FA3F}"/>
                  </a:ext>
                </a:extLst>
              </p:cNvPr>
              <p:cNvSpPr txBox="1"/>
              <p:nvPr/>
            </p:nvSpPr>
            <p:spPr>
              <a:xfrm>
                <a:off x="1833685" y="2287650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8CE550-BD1F-F48E-F235-AF8113B1F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685" y="2287650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7278FE-F943-E863-2BDF-E2289D6F73C0}"/>
              </a:ext>
            </a:extLst>
          </p:cNvPr>
          <p:cNvCxnSpPr>
            <a:cxnSpLocks/>
            <a:stCxn id="15" idx="0"/>
            <a:endCxn id="4" idx="2"/>
          </p:cNvCxnSpPr>
          <p:nvPr/>
        </p:nvCxnSpPr>
        <p:spPr>
          <a:xfrm flipH="1" flipV="1">
            <a:off x="2149197" y="1331353"/>
            <a:ext cx="25399" cy="95629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DB0BFB-3FCF-5E76-6AD2-671D1EE33001}"/>
                  </a:ext>
                </a:extLst>
              </p:cNvPr>
              <p:cNvSpPr txBox="1"/>
              <p:nvPr/>
            </p:nvSpPr>
            <p:spPr>
              <a:xfrm>
                <a:off x="3008862" y="96202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1.99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DB0BFB-3FCF-5E76-6AD2-671D1EE33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862" y="962021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D2A516-B58C-13D6-5777-4A815812E78E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>
            <a:off x="2293880" y="1146687"/>
            <a:ext cx="71498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D9F2A8-5A01-0F27-4234-E430F49CAB1D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3611263" y="1146687"/>
            <a:ext cx="181023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010767-45FD-BFD7-4CA2-A51316640C58}"/>
                  </a:ext>
                </a:extLst>
              </p:cNvPr>
              <p:cNvSpPr txBox="1"/>
              <p:nvPr/>
            </p:nvSpPr>
            <p:spPr>
              <a:xfrm>
                <a:off x="5421502" y="962021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B010767-45FD-BFD7-4CA2-A51316640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502" y="962021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41CE93-3ED9-0FC1-19B1-F7F3723F3CB7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74595" y="5840472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FBBED08-2DF5-D030-4E10-4B64025E0DA4}"/>
              </a:ext>
            </a:extLst>
          </p:cNvPr>
          <p:cNvCxnSpPr>
            <a:cxnSpLocks/>
            <a:stCxn id="8" idx="0"/>
            <a:endCxn id="23" idx="2"/>
          </p:cNvCxnSpPr>
          <p:nvPr/>
        </p:nvCxnSpPr>
        <p:spPr>
          <a:xfrm rot="5400000" flipH="1" flipV="1">
            <a:off x="3153575" y="4859519"/>
            <a:ext cx="338591" cy="229655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98078D-2478-6B32-A680-1433371D074F}"/>
                  </a:ext>
                </a:extLst>
              </p:cNvPr>
              <p:cNvSpPr txBox="1"/>
              <p:nvPr/>
            </p:nvSpPr>
            <p:spPr>
              <a:xfrm>
                <a:off x="4074672" y="5515333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98078D-2478-6B32-A680-1433371D0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672" y="5515333"/>
                <a:ext cx="792946" cy="323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086A6C-DA8D-5B78-3234-DB3785DAB79F}"/>
                  </a:ext>
                </a:extLst>
              </p:cNvPr>
              <p:cNvSpPr txBox="1"/>
              <p:nvPr/>
            </p:nvSpPr>
            <p:spPr>
              <a:xfrm>
                <a:off x="4130235" y="4445519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086A6C-DA8D-5B78-3234-DB3785DAB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235" y="4445519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B3EB3C-B889-14C6-3EDD-46F68809A171}"/>
                  </a:ext>
                </a:extLst>
              </p:cNvPr>
              <p:cNvSpPr txBox="1"/>
              <p:nvPr/>
            </p:nvSpPr>
            <p:spPr>
              <a:xfrm>
                <a:off x="870284" y="4799213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B3EB3C-B889-14C6-3EDD-46F68809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84" y="4799213"/>
                <a:ext cx="792946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DE03B8C-1C14-DEDE-4758-CFDC997171CF}"/>
              </a:ext>
            </a:extLst>
          </p:cNvPr>
          <p:cNvCxnSpPr>
            <a:cxnSpLocks/>
            <a:stCxn id="25" idx="0"/>
            <a:endCxn id="7" idx="1"/>
          </p:cNvCxnSpPr>
          <p:nvPr/>
        </p:nvCxnSpPr>
        <p:spPr>
          <a:xfrm rot="5400000" flipH="1" flipV="1">
            <a:off x="1465563" y="4431091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CBE688-5A5D-4152-8A21-C5E5D26369F0}"/>
                  </a:ext>
                </a:extLst>
              </p:cNvPr>
              <p:cNvSpPr txBox="1"/>
              <p:nvPr/>
            </p:nvSpPr>
            <p:spPr>
              <a:xfrm>
                <a:off x="3101403" y="4799213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2.00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CBE688-5A5D-4152-8A21-C5E5D2636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403" y="4799213"/>
                <a:ext cx="792946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5E7D01-EAE9-116E-3C31-8C0E0DDC9B7A}"/>
              </a:ext>
            </a:extLst>
          </p:cNvPr>
          <p:cNvCxnSpPr>
            <a:cxnSpLocks/>
            <a:stCxn id="23" idx="0"/>
            <a:endCxn id="24" idx="2"/>
          </p:cNvCxnSpPr>
          <p:nvPr/>
        </p:nvCxnSpPr>
        <p:spPr>
          <a:xfrm flipV="1">
            <a:off x="4471145" y="4814851"/>
            <a:ext cx="1" cy="70048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62088A6-41C1-45A7-F52E-D6A5E01425D7}"/>
              </a:ext>
            </a:extLst>
          </p:cNvPr>
          <p:cNvCxnSpPr>
            <a:cxnSpLocks/>
            <a:stCxn id="27" idx="0"/>
            <a:endCxn id="24" idx="1"/>
          </p:cNvCxnSpPr>
          <p:nvPr/>
        </p:nvCxnSpPr>
        <p:spPr>
          <a:xfrm rot="5400000" flipH="1" flipV="1">
            <a:off x="3729541" y="4398520"/>
            <a:ext cx="169028" cy="63235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D53A58-F1E6-86A1-4587-A1307D80B19C}"/>
                  </a:ext>
                </a:extLst>
              </p:cNvPr>
              <p:cNvSpPr txBox="1"/>
              <p:nvPr/>
            </p:nvSpPr>
            <p:spPr>
              <a:xfrm>
                <a:off x="4130234" y="3658741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+0.62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AD53A58-F1E6-86A1-4587-A1307D80B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234" y="3658741"/>
                <a:ext cx="681821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43134D-F854-E09B-D19B-EB97C657FFD8}"/>
              </a:ext>
            </a:extLst>
          </p:cNvPr>
          <p:cNvCxnSpPr>
            <a:cxnSpLocks/>
            <a:stCxn id="24" idx="0"/>
            <a:endCxn id="30" idx="2"/>
          </p:cNvCxnSpPr>
          <p:nvPr/>
        </p:nvCxnSpPr>
        <p:spPr>
          <a:xfrm flipH="1" flipV="1">
            <a:off x="4471145" y="3981906"/>
            <a:ext cx="1" cy="46361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4DEEA09-8C08-D96C-9159-DF95BF7E6AFC}"/>
                  </a:ext>
                </a:extLst>
              </p:cNvPr>
              <p:cNvSpPr txBox="1"/>
              <p:nvPr/>
            </p:nvSpPr>
            <p:spPr>
              <a:xfrm>
                <a:off x="4130234" y="3001261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4DEEA09-8C08-D96C-9159-DF95BF7E6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234" y="3001261"/>
                <a:ext cx="68182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B50EB0-ED25-C1AB-A99C-B2CFA1ACA031}"/>
              </a:ext>
            </a:extLst>
          </p:cNvPr>
          <p:cNvCxnSpPr>
            <a:cxnSpLocks/>
            <a:stCxn id="30" idx="0"/>
            <a:endCxn id="32" idx="2"/>
          </p:cNvCxnSpPr>
          <p:nvPr/>
        </p:nvCxnSpPr>
        <p:spPr>
          <a:xfrm flipV="1">
            <a:off x="4471145" y="3370593"/>
            <a:ext cx="0" cy="28814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A72508-118E-865A-854B-AD362D0A1648}"/>
                  </a:ext>
                </a:extLst>
              </p:cNvPr>
              <p:cNvSpPr txBox="1"/>
              <p:nvPr/>
            </p:nvSpPr>
            <p:spPr>
              <a:xfrm>
                <a:off x="5617731" y="1598277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A72508-118E-865A-854B-AD362D0A1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731" y="1598277"/>
                <a:ext cx="289367" cy="369332"/>
              </a:xfrm>
              <a:prstGeom prst="rect">
                <a:avLst/>
              </a:prstGeom>
              <a:blipFill>
                <a:blip r:embed="rId19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E7F1102-ACCC-647B-E965-39CEA18D01EB}"/>
              </a:ext>
            </a:extLst>
          </p:cNvPr>
          <p:cNvCxnSpPr>
            <a:cxnSpLocks/>
            <a:stCxn id="34" idx="0"/>
            <a:endCxn id="20" idx="2"/>
          </p:cNvCxnSpPr>
          <p:nvPr/>
        </p:nvCxnSpPr>
        <p:spPr>
          <a:xfrm flipH="1" flipV="1">
            <a:off x="5762413" y="1331353"/>
            <a:ext cx="2" cy="2669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3DF7BA-0A92-EF51-4EC7-9FD93F7FE8D0}"/>
                  </a:ext>
                </a:extLst>
              </p:cNvPr>
              <p:cNvSpPr txBox="1"/>
              <p:nvPr/>
            </p:nvSpPr>
            <p:spPr>
              <a:xfrm>
                <a:off x="5368482" y="552371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0.94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3DF7BA-0A92-EF51-4EC7-9FD93F7FE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482" y="5523711"/>
                <a:ext cx="79294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BCA7802C-AFDC-ED48-1893-30C3CCCA4C68}"/>
              </a:ext>
            </a:extLst>
          </p:cNvPr>
          <p:cNvCxnSpPr>
            <a:cxnSpLocks/>
            <a:stCxn id="8" idx="0"/>
            <a:endCxn id="36" idx="2"/>
          </p:cNvCxnSpPr>
          <p:nvPr/>
        </p:nvCxnSpPr>
        <p:spPr>
          <a:xfrm rot="5400000" flipH="1" flipV="1">
            <a:off x="3804669" y="4216803"/>
            <a:ext cx="330213" cy="35903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A13120-9CF8-5196-2474-27FB6AA8ED91}"/>
                  </a:ext>
                </a:extLst>
              </p:cNvPr>
              <p:cNvSpPr txBox="1"/>
              <p:nvPr/>
            </p:nvSpPr>
            <p:spPr>
              <a:xfrm>
                <a:off x="5424044" y="446134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A13120-9CF8-5196-2474-27FB6AA8E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044" y="4461345"/>
                <a:ext cx="681821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E4EBB2-872D-9448-3F61-6903036C7A6A}"/>
              </a:ext>
            </a:extLst>
          </p:cNvPr>
          <p:cNvCxnSpPr>
            <a:cxnSpLocks/>
            <a:stCxn id="36" idx="0"/>
            <a:endCxn id="38" idx="2"/>
          </p:cNvCxnSpPr>
          <p:nvPr/>
        </p:nvCxnSpPr>
        <p:spPr>
          <a:xfrm flipV="1">
            <a:off x="5764955" y="4830677"/>
            <a:ext cx="0" cy="69303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689A52E-EE0B-2704-F063-F52365ADF538}"/>
                  </a:ext>
                </a:extLst>
              </p:cNvPr>
              <p:cNvSpPr txBox="1"/>
              <p:nvPr/>
            </p:nvSpPr>
            <p:spPr>
              <a:xfrm>
                <a:off x="5261046" y="3658741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(−0.32)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689A52E-EE0B-2704-F063-F52365ADF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046" y="3658741"/>
                <a:ext cx="1002738" cy="323165"/>
              </a:xfrm>
              <a:prstGeom prst="rect">
                <a:avLst/>
              </a:prstGeom>
              <a:blipFill>
                <a:blip r:embed="rId22"/>
                <a:stretch>
                  <a:fillRect r="-595"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09471A1-56D5-FE06-E335-3DD8A634AE6C}"/>
              </a:ext>
            </a:extLst>
          </p:cNvPr>
          <p:cNvCxnSpPr>
            <a:cxnSpLocks/>
            <a:stCxn id="38" idx="0"/>
            <a:endCxn id="40" idx="2"/>
          </p:cNvCxnSpPr>
          <p:nvPr/>
        </p:nvCxnSpPr>
        <p:spPr>
          <a:xfrm flipH="1" flipV="1">
            <a:off x="5762415" y="3981906"/>
            <a:ext cx="2540" cy="47943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2E0F41-D5CC-8628-0779-992E114D4C22}"/>
                  </a:ext>
                </a:extLst>
              </p:cNvPr>
              <p:cNvSpPr txBox="1"/>
              <p:nvPr/>
            </p:nvSpPr>
            <p:spPr>
              <a:xfrm>
                <a:off x="5424044" y="2992940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2E0F41-D5CC-8628-0779-992E114D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044" y="2992940"/>
                <a:ext cx="681821" cy="369332"/>
              </a:xfrm>
              <a:prstGeom prst="rect">
                <a:avLst/>
              </a:prstGeom>
              <a:blipFill>
                <a:blip r:embed="rId23"/>
                <a:stretch>
                  <a:fillRect r="-169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FACDAF-5DEE-6FD7-B5FC-D1532AF52D2E}"/>
              </a:ext>
            </a:extLst>
          </p:cNvPr>
          <p:cNvCxnSpPr>
            <a:cxnSpLocks/>
            <a:stCxn id="40" idx="0"/>
            <a:endCxn id="42" idx="2"/>
          </p:cNvCxnSpPr>
          <p:nvPr/>
        </p:nvCxnSpPr>
        <p:spPr>
          <a:xfrm flipV="1">
            <a:off x="5762415" y="3362272"/>
            <a:ext cx="2540" cy="29646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1911C95-110F-E709-3577-F3D45C50ABEB}"/>
                  </a:ext>
                </a:extLst>
              </p:cNvPr>
              <p:cNvSpPr txBox="1"/>
              <p:nvPr/>
            </p:nvSpPr>
            <p:spPr>
              <a:xfrm>
                <a:off x="4130233" y="2300779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1911C95-110F-E709-3577-F3D45C50A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233" y="2300779"/>
                <a:ext cx="681821" cy="3231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BEF8AFB-C888-8400-31EB-0CE0DC5286C1}"/>
              </a:ext>
            </a:extLst>
          </p:cNvPr>
          <p:cNvCxnSpPr>
            <a:cxnSpLocks/>
            <a:stCxn id="44" idx="0"/>
            <a:endCxn id="34" idx="1"/>
          </p:cNvCxnSpPr>
          <p:nvPr/>
        </p:nvCxnSpPr>
        <p:spPr>
          <a:xfrm rot="5400000" flipH="1" flipV="1">
            <a:off x="4785519" y="1468568"/>
            <a:ext cx="517836" cy="1146587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F268D9B-37AF-19C5-535C-A0E62741A64D}"/>
                  </a:ext>
                </a:extLst>
              </p:cNvPr>
              <p:cNvSpPr txBox="1"/>
              <p:nvPr/>
            </p:nvSpPr>
            <p:spPr>
              <a:xfrm>
                <a:off x="5421502" y="2287650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F268D9B-37AF-19C5-535C-A0E62741A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502" y="2287650"/>
                <a:ext cx="681821" cy="32316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B7DE01B-6B6A-7AB2-C5E7-B8DB6FFAEE6F}"/>
              </a:ext>
            </a:extLst>
          </p:cNvPr>
          <p:cNvCxnSpPr>
            <a:cxnSpLocks/>
            <a:stCxn id="46" idx="0"/>
            <a:endCxn id="34" idx="2"/>
          </p:cNvCxnSpPr>
          <p:nvPr/>
        </p:nvCxnSpPr>
        <p:spPr>
          <a:xfrm flipV="1">
            <a:off x="5762413" y="1967609"/>
            <a:ext cx="2" cy="32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2793226-0425-9B01-27DF-7C571E0BE409}"/>
                  </a:ext>
                </a:extLst>
              </p:cNvPr>
              <p:cNvSpPr txBox="1"/>
              <p:nvPr/>
            </p:nvSpPr>
            <p:spPr>
              <a:xfrm>
                <a:off x="6596679" y="962021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2.96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2793226-0425-9B01-27DF-7C571E0BE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679" y="962021"/>
                <a:ext cx="602401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1E8370E-B41E-ABCE-7C0D-9EBC6B0FC7DD}"/>
              </a:ext>
            </a:extLst>
          </p:cNvPr>
          <p:cNvCxnSpPr>
            <a:cxnSpLocks/>
            <a:stCxn id="20" idx="3"/>
            <a:endCxn id="48" idx="1"/>
          </p:cNvCxnSpPr>
          <p:nvPr/>
        </p:nvCxnSpPr>
        <p:spPr>
          <a:xfrm>
            <a:off x="6103323" y="1146687"/>
            <a:ext cx="49335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C38BFC-C3CB-40D5-E522-A95665F7FCA3}"/>
                  </a:ext>
                </a:extLst>
              </p:cNvPr>
              <p:cNvSpPr txBox="1"/>
              <p:nvPr/>
            </p:nvSpPr>
            <p:spPr>
              <a:xfrm>
                <a:off x="7330631" y="5513359"/>
                <a:ext cx="1052697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(−0.19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EC38BFC-C3CB-40D5-E522-A95665F7F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631" y="5513359"/>
                <a:ext cx="1052697" cy="323165"/>
              </a:xfrm>
              <a:prstGeom prst="rect">
                <a:avLst/>
              </a:prstGeom>
              <a:blipFill>
                <a:blip r:embed="rId2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602E0E-1AFE-3B53-0F6A-253B39C48AAB}"/>
                  </a:ext>
                </a:extLst>
              </p:cNvPr>
              <p:cNvSpPr txBox="1"/>
              <p:nvPr/>
            </p:nvSpPr>
            <p:spPr>
              <a:xfrm>
                <a:off x="4812056" y="4817731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1.41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602E0E-1AFE-3B53-0F6A-253B39C48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056" y="4817731"/>
                <a:ext cx="792946" cy="32316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FFE52B7-B5EB-6B0E-2A7D-2D7A9E9650BE}"/>
              </a:ext>
            </a:extLst>
          </p:cNvPr>
          <p:cNvCxnSpPr>
            <a:cxnSpLocks/>
            <a:stCxn id="51" idx="0"/>
            <a:endCxn id="38" idx="1"/>
          </p:cNvCxnSpPr>
          <p:nvPr/>
        </p:nvCxnSpPr>
        <p:spPr>
          <a:xfrm rot="5400000" flipH="1" flipV="1">
            <a:off x="5230426" y="4624114"/>
            <a:ext cx="171720" cy="215515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7F51366-0C51-C862-95FB-B477D7557D21}"/>
              </a:ext>
            </a:extLst>
          </p:cNvPr>
          <p:cNvCxnSpPr>
            <a:cxnSpLocks/>
            <a:stCxn id="8" idx="0"/>
            <a:endCxn id="50" idx="2"/>
          </p:cNvCxnSpPr>
          <p:nvPr/>
        </p:nvCxnSpPr>
        <p:spPr>
          <a:xfrm rot="5400000" flipH="1" flipV="1">
            <a:off x="4845505" y="3165615"/>
            <a:ext cx="340565" cy="5682385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543434F-910D-18C0-3868-B281A3C953EA}"/>
                  </a:ext>
                </a:extLst>
              </p:cNvPr>
              <p:cNvSpPr txBox="1"/>
              <p:nvPr/>
            </p:nvSpPr>
            <p:spPr>
              <a:xfrm>
                <a:off x="6606728" y="4830677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4.38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543434F-910D-18C0-3868-B281A3C95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728" y="4830677"/>
                <a:ext cx="792946" cy="32316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C79F226F-0E6C-B698-3D6C-B111EEFA2C8D}"/>
              </a:ext>
            </a:extLst>
          </p:cNvPr>
          <p:cNvCxnSpPr>
            <a:cxnSpLocks/>
            <a:stCxn id="6" idx="3"/>
            <a:endCxn id="54" idx="2"/>
          </p:cNvCxnSpPr>
          <p:nvPr/>
        </p:nvCxnSpPr>
        <p:spPr>
          <a:xfrm flipV="1">
            <a:off x="697819" y="5153842"/>
            <a:ext cx="6305382" cy="208018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8D4FB90-D3C5-EC75-5F18-D4168CC07F1A}"/>
              </a:ext>
            </a:extLst>
          </p:cNvPr>
          <p:cNvCxnSpPr>
            <a:cxnSpLocks/>
            <a:stCxn id="6" idx="3"/>
            <a:endCxn id="51" idx="2"/>
          </p:cNvCxnSpPr>
          <p:nvPr/>
        </p:nvCxnSpPr>
        <p:spPr>
          <a:xfrm flipV="1">
            <a:off x="697819" y="5140896"/>
            <a:ext cx="4510710" cy="220964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04A60A15-AFF3-6101-6417-E6DA16CF580F}"/>
              </a:ext>
            </a:extLst>
          </p:cNvPr>
          <p:cNvCxnSpPr>
            <a:cxnSpLocks/>
            <a:stCxn id="6" idx="3"/>
            <a:endCxn id="27" idx="2"/>
          </p:cNvCxnSpPr>
          <p:nvPr/>
        </p:nvCxnSpPr>
        <p:spPr>
          <a:xfrm flipV="1">
            <a:off x="697819" y="5122378"/>
            <a:ext cx="2800057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B6C9FEAE-5D2D-C8EA-1BE0-3C8E221083B9}"/>
              </a:ext>
            </a:extLst>
          </p:cNvPr>
          <p:cNvCxnSpPr>
            <a:cxnSpLocks/>
            <a:stCxn id="6" idx="3"/>
            <a:endCxn id="25" idx="2"/>
          </p:cNvCxnSpPr>
          <p:nvPr/>
        </p:nvCxnSpPr>
        <p:spPr>
          <a:xfrm flipV="1">
            <a:off x="697819" y="5122378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C2B60D-FF1A-3CAB-3AB5-8D857EA9CE2A}"/>
              </a:ext>
            </a:extLst>
          </p:cNvPr>
          <p:cNvCxnSpPr>
            <a:cxnSpLocks/>
            <a:stCxn id="11" idx="0"/>
            <a:endCxn id="15" idx="2"/>
          </p:cNvCxnSpPr>
          <p:nvPr/>
        </p:nvCxnSpPr>
        <p:spPr>
          <a:xfrm flipH="1" flipV="1">
            <a:off x="2174596" y="2610815"/>
            <a:ext cx="2" cy="39815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4617328-4CF3-8943-B0FF-FFDAE4525745}"/>
              </a:ext>
            </a:extLst>
          </p:cNvPr>
          <p:cNvCxnSpPr>
            <a:cxnSpLocks/>
            <a:stCxn id="32" idx="0"/>
            <a:endCxn id="44" idx="2"/>
          </p:cNvCxnSpPr>
          <p:nvPr/>
        </p:nvCxnSpPr>
        <p:spPr>
          <a:xfrm flipH="1" flipV="1">
            <a:off x="4471144" y="2623944"/>
            <a:ext cx="1" cy="37731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48875F9-EB21-1044-A328-A2057C2A1FE5}"/>
              </a:ext>
            </a:extLst>
          </p:cNvPr>
          <p:cNvCxnSpPr>
            <a:cxnSpLocks/>
            <a:stCxn id="42" idx="0"/>
            <a:endCxn id="46" idx="2"/>
          </p:cNvCxnSpPr>
          <p:nvPr/>
        </p:nvCxnSpPr>
        <p:spPr>
          <a:xfrm flipH="1" flipV="1">
            <a:off x="5762413" y="2610815"/>
            <a:ext cx="2542" cy="382125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DA076FA-122F-F50A-E0C7-CD1B464FDEC9}"/>
                  </a:ext>
                </a:extLst>
              </p:cNvPr>
              <p:cNvSpPr txBox="1"/>
              <p:nvPr/>
            </p:nvSpPr>
            <p:spPr>
              <a:xfrm>
                <a:off x="7516068" y="4433777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DA076FA-122F-F50A-E0C7-CD1B464FD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068" y="4433777"/>
                <a:ext cx="681821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B212005-EEF3-E7C5-E5CB-4AE31F12A9A5}"/>
              </a:ext>
            </a:extLst>
          </p:cNvPr>
          <p:cNvCxnSpPr>
            <a:cxnSpLocks/>
            <a:stCxn id="50" idx="0"/>
            <a:endCxn id="62" idx="2"/>
          </p:cNvCxnSpPr>
          <p:nvPr/>
        </p:nvCxnSpPr>
        <p:spPr>
          <a:xfrm flipH="1" flipV="1">
            <a:off x="7856979" y="4803109"/>
            <a:ext cx="1" cy="7102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3F556921-4C4A-FB07-47D3-8719AC051427}"/>
              </a:ext>
            </a:extLst>
          </p:cNvPr>
          <p:cNvCxnSpPr>
            <a:cxnSpLocks/>
            <a:stCxn id="54" idx="0"/>
            <a:endCxn id="62" idx="1"/>
          </p:cNvCxnSpPr>
          <p:nvPr/>
        </p:nvCxnSpPr>
        <p:spPr>
          <a:xfrm rot="5400000" flipH="1" flipV="1">
            <a:off x="7153517" y="4468127"/>
            <a:ext cx="212234" cy="512867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44EEC57-FE0E-EA1C-625E-15A8D9A88E5F}"/>
                  </a:ext>
                </a:extLst>
              </p:cNvPr>
              <p:cNvSpPr txBox="1"/>
              <p:nvPr/>
            </p:nvSpPr>
            <p:spPr>
              <a:xfrm>
                <a:off x="7362222" y="3589511"/>
                <a:ext cx="1002738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 (0.59)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44EEC57-FE0E-EA1C-625E-15A8D9A8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222" y="3589511"/>
                <a:ext cx="1002738" cy="323165"/>
              </a:xfrm>
              <a:prstGeom prst="rect">
                <a:avLst/>
              </a:prstGeom>
              <a:blipFill>
                <a:blip r:embed="rId31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9375DA8-4E77-C4A9-EF55-424D9302F618}"/>
              </a:ext>
            </a:extLst>
          </p:cNvPr>
          <p:cNvCxnSpPr>
            <a:cxnSpLocks/>
            <a:stCxn id="62" idx="0"/>
            <a:endCxn id="65" idx="2"/>
          </p:cNvCxnSpPr>
          <p:nvPr/>
        </p:nvCxnSpPr>
        <p:spPr>
          <a:xfrm flipV="1">
            <a:off x="7856979" y="3912676"/>
            <a:ext cx="6612" cy="52110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3C1325-4FEF-5D20-D9B2-6DD14D79B43A}"/>
                  </a:ext>
                </a:extLst>
              </p:cNvPr>
              <p:cNvSpPr txBox="1"/>
              <p:nvPr/>
            </p:nvSpPr>
            <p:spPr>
              <a:xfrm>
                <a:off x="7516067" y="2950029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33C1325-4FEF-5D20-D9B2-6DD14D79B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067" y="2950029"/>
                <a:ext cx="681821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8F39FB0-5A79-1855-4968-7E806BF9ABAE}"/>
              </a:ext>
            </a:extLst>
          </p:cNvPr>
          <p:cNvCxnSpPr>
            <a:cxnSpLocks/>
            <a:stCxn id="65" idx="0"/>
            <a:endCxn id="67" idx="2"/>
          </p:cNvCxnSpPr>
          <p:nvPr/>
        </p:nvCxnSpPr>
        <p:spPr>
          <a:xfrm flipH="1" flipV="1">
            <a:off x="7856978" y="3319361"/>
            <a:ext cx="6613" cy="27015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0875685-E844-62E4-916D-140B2B6D8809}"/>
                  </a:ext>
                </a:extLst>
              </p:cNvPr>
              <p:cNvSpPr txBox="1"/>
              <p:nvPr/>
            </p:nvSpPr>
            <p:spPr>
              <a:xfrm>
                <a:off x="10202069" y="2949756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0875685-E844-62E4-916D-140B2B6D8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069" y="2949756"/>
                <a:ext cx="289367" cy="369332"/>
              </a:xfrm>
              <a:prstGeom prst="rect">
                <a:avLst/>
              </a:prstGeom>
              <a:blipFill>
                <a:blip r:embed="rId33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F51E01A-0B00-284F-1565-3A1EAA2BF12A}"/>
                  </a:ext>
                </a:extLst>
              </p:cNvPr>
              <p:cNvSpPr txBox="1"/>
              <p:nvPr/>
            </p:nvSpPr>
            <p:spPr>
              <a:xfrm>
                <a:off x="10005843" y="1779500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F51E01A-0B00-284F-1565-3A1EAA2BF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843" y="1779500"/>
                <a:ext cx="681821" cy="369332"/>
              </a:xfrm>
              <a:prstGeom prst="rect">
                <a:avLst/>
              </a:prstGeom>
              <a:blipFill>
                <a:blip r:embed="rId34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B1F605E-41DE-4C0A-6D32-6D7ECFB5A833}"/>
                  </a:ext>
                </a:extLst>
              </p:cNvPr>
              <p:cNvSpPr txBox="1"/>
              <p:nvPr/>
            </p:nvSpPr>
            <p:spPr>
              <a:xfrm>
                <a:off x="10005843" y="2331658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B1F605E-41DE-4C0A-6D32-6D7ECFB5A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843" y="2331658"/>
                <a:ext cx="681821" cy="3231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FDA030B-B541-81E0-D8C5-2E8C283A58A9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7199080" y="1137838"/>
            <a:ext cx="4768623" cy="884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25BDD6E-1A3C-82D0-C4B4-22CF66AB02EE}"/>
              </a:ext>
            </a:extLst>
          </p:cNvPr>
          <p:cNvCxnSpPr>
            <a:cxnSpLocks/>
            <a:stCxn id="48" idx="3"/>
            <a:endCxn id="70" idx="0"/>
          </p:cNvCxnSpPr>
          <p:nvPr/>
        </p:nvCxnSpPr>
        <p:spPr>
          <a:xfrm>
            <a:off x="7199080" y="1146687"/>
            <a:ext cx="3147674" cy="632813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B6A7408-039E-A117-22C4-A84EF125F6FB}"/>
              </a:ext>
            </a:extLst>
          </p:cNvPr>
          <p:cNvCxnSpPr>
            <a:cxnSpLocks/>
            <a:stCxn id="71" idx="0"/>
            <a:endCxn id="70" idx="2"/>
          </p:cNvCxnSpPr>
          <p:nvPr/>
        </p:nvCxnSpPr>
        <p:spPr>
          <a:xfrm flipV="1">
            <a:off x="10346754" y="2148832"/>
            <a:ext cx="0" cy="182826"/>
          </a:xfrm>
          <a:prstGeom prst="line">
            <a:avLst/>
          </a:prstGeom>
          <a:ln w="381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DB29A074-3B03-3207-6049-8EF3BC9FC3AB}"/>
              </a:ext>
            </a:extLst>
          </p:cNvPr>
          <p:cNvCxnSpPr>
            <a:cxnSpLocks/>
            <a:stCxn id="80" idx="2"/>
          </p:cNvCxnSpPr>
          <p:nvPr/>
        </p:nvCxnSpPr>
        <p:spPr>
          <a:xfrm rot="16200000" flipH="1">
            <a:off x="10705184" y="4608478"/>
            <a:ext cx="514498" cy="123136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FAD4F42-F110-B4BB-FA77-E1299011A83B}"/>
                  </a:ext>
                </a:extLst>
              </p:cNvPr>
              <p:cNvSpPr txBox="1"/>
              <p:nvPr/>
            </p:nvSpPr>
            <p:spPr>
              <a:xfrm>
                <a:off x="8877545" y="297889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𝟗𝟗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FAD4F42-F110-B4BB-FA77-E1299011A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545" y="2978894"/>
                <a:ext cx="681821" cy="32316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888D41E-1E16-849C-0A9E-7ACD3E070FC7}"/>
              </a:ext>
            </a:extLst>
          </p:cNvPr>
          <p:cNvCxnSpPr>
            <a:cxnSpLocks/>
            <a:stCxn id="71" idx="2"/>
            <a:endCxn id="69" idx="0"/>
          </p:cNvCxnSpPr>
          <p:nvPr/>
        </p:nvCxnSpPr>
        <p:spPr>
          <a:xfrm flipH="1">
            <a:off x="10346753" y="2654823"/>
            <a:ext cx="1" cy="2949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A6929B5-8185-FD2C-90B8-58941C4A29A3}"/>
              </a:ext>
            </a:extLst>
          </p:cNvPr>
          <p:cNvCxnSpPr>
            <a:cxnSpLocks/>
            <a:stCxn id="76" idx="3"/>
            <a:endCxn id="69" idx="1"/>
          </p:cNvCxnSpPr>
          <p:nvPr/>
        </p:nvCxnSpPr>
        <p:spPr>
          <a:xfrm flipV="1">
            <a:off x="9559366" y="3134422"/>
            <a:ext cx="642703" cy="60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51A545C-9941-14BC-C1CE-976FDF29052E}"/>
              </a:ext>
            </a:extLst>
          </p:cNvPr>
          <p:cNvCxnSpPr>
            <a:cxnSpLocks/>
            <a:stCxn id="67" idx="3"/>
            <a:endCxn id="76" idx="1"/>
          </p:cNvCxnSpPr>
          <p:nvPr/>
        </p:nvCxnSpPr>
        <p:spPr>
          <a:xfrm>
            <a:off x="8197888" y="3134695"/>
            <a:ext cx="679657" cy="578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9CCA610-0ED0-464F-B2E8-552C490FA938}"/>
                  </a:ext>
                </a:extLst>
              </p:cNvPr>
              <p:cNvSpPr txBox="1"/>
              <p:nvPr/>
            </p:nvSpPr>
            <p:spPr>
              <a:xfrm>
                <a:off x="10005842" y="4643744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9CCA610-0ED0-464F-B2E8-552C490FA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842" y="4643744"/>
                <a:ext cx="681821" cy="3231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81F532B-591E-ED3D-49C8-05653408F102}"/>
              </a:ext>
            </a:extLst>
          </p:cNvPr>
          <p:cNvCxnSpPr>
            <a:cxnSpLocks/>
            <a:stCxn id="69" idx="2"/>
            <a:endCxn id="80" idx="0"/>
          </p:cNvCxnSpPr>
          <p:nvPr/>
        </p:nvCxnSpPr>
        <p:spPr>
          <a:xfrm>
            <a:off x="10346753" y="3319088"/>
            <a:ext cx="0" cy="13246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918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14BFC-A8EC-A62A-0646-E4A6BB000AF6}"/>
              </a:ext>
            </a:extLst>
          </p:cNvPr>
          <p:cNvSpPr txBox="1">
            <a:spLocks/>
          </p:cNvSpPr>
          <p:nvPr/>
        </p:nvSpPr>
        <p:spPr>
          <a:xfrm>
            <a:off x="798451" y="1586599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8556A3-B157-24B1-0CFF-8EA9187A532D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687129" y="1161057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8D58CE-E9B3-1343-7BD5-C2E4EA689CD0}"/>
                  </a:ext>
                </a:extLst>
              </p:cNvPr>
              <p:cNvSpPr txBox="1"/>
              <p:nvPr/>
            </p:nvSpPr>
            <p:spPr>
              <a:xfrm>
                <a:off x="2030523" y="983286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8D58CE-E9B3-1343-7BD5-C2E4EA689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523" y="983286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F58D8B-C84B-1142-ADAC-21E243EE2C15}"/>
                  </a:ext>
                </a:extLst>
              </p:cNvPr>
              <p:cNvSpPr txBox="1"/>
              <p:nvPr/>
            </p:nvSpPr>
            <p:spPr>
              <a:xfrm>
                <a:off x="354801" y="976391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F58D8B-C84B-1142-ADAC-21E243EE2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01" y="976391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CCAD15-146D-5C5D-D484-D6430EA225B1}"/>
                  </a:ext>
                </a:extLst>
              </p:cNvPr>
              <p:cNvSpPr txBox="1"/>
              <p:nvPr/>
            </p:nvSpPr>
            <p:spPr>
              <a:xfrm>
                <a:off x="365491" y="5198459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CCAD15-146D-5C5D-D484-D6430EA22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91" y="5198459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087DA5-EAD3-6126-C88B-B67FCEFB6A60}"/>
                  </a:ext>
                </a:extLst>
              </p:cNvPr>
              <p:cNvSpPr txBox="1"/>
              <p:nvPr/>
            </p:nvSpPr>
            <p:spPr>
              <a:xfrm>
                <a:off x="1833685" y="446649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087DA5-EAD3-6126-C88B-B67FCEFB6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685" y="4466495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81D35E-1465-62D9-A245-BC840BE88485}"/>
                  </a:ext>
                </a:extLst>
              </p:cNvPr>
              <p:cNvSpPr txBox="1"/>
              <p:nvPr/>
            </p:nvSpPr>
            <p:spPr>
              <a:xfrm>
                <a:off x="1814011" y="6198354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81D35E-1465-62D9-A245-BC840BE8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011" y="6198354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5143EA-2B23-BF6F-6B03-0197F9441C90}"/>
                  </a:ext>
                </a:extLst>
              </p:cNvPr>
              <p:cNvSpPr txBox="1"/>
              <p:nvPr/>
            </p:nvSpPr>
            <p:spPr>
              <a:xfrm>
                <a:off x="1778122" y="5538572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5143EA-2B23-BF6F-6B03-0197F9441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122" y="5538572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CB2204-67E4-8A82-B2EF-967E4A1D9397}"/>
                  </a:ext>
                </a:extLst>
              </p:cNvPr>
              <p:cNvSpPr txBox="1"/>
              <p:nvPr/>
            </p:nvSpPr>
            <p:spPr>
              <a:xfrm>
                <a:off x="1833685" y="3688636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CB2204-67E4-8A82-B2EF-967E4A1D9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685" y="3688636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BBD87D-BD56-7F87-2116-CE3C80B0ED47}"/>
                  </a:ext>
                </a:extLst>
              </p:cNvPr>
              <p:cNvSpPr txBox="1"/>
              <p:nvPr/>
            </p:nvSpPr>
            <p:spPr>
              <a:xfrm>
                <a:off x="1827463" y="2480587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BBD87D-BD56-7F87-2116-CE3C80B0E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63" y="2480587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CAE178-67F6-C2D7-4A8B-B0114A4CE1AF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174596" y="4011801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1BD446-5154-8370-B7DB-7F6A9F7510FF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174595" y="4835827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6BB59D-AE93-7F22-0AF8-89DFABDBC0C9}"/>
                  </a:ext>
                </a:extLst>
              </p:cNvPr>
              <p:cNvSpPr txBox="1"/>
              <p:nvPr/>
            </p:nvSpPr>
            <p:spPr>
              <a:xfrm>
                <a:off x="1827462" y="1872011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6BB59D-AE93-7F22-0AF8-89DFABDBC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62" y="1872011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5A98AD-6EA4-FEEA-4524-F7774A1D6665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168373" y="1352618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70154B-0A6D-D30F-C967-F10ED421011F}"/>
                  </a:ext>
                </a:extLst>
              </p:cNvPr>
              <p:cNvSpPr txBox="1"/>
              <p:nvPr/>
            </p:nvSpPr>
            <p:spPr>
              <a:xfrm>
                <a:off x="3008862" y="983286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70154B-0A6D-D30F-C967-F10ED4210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862" y="983286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F32D3C-0ECA-D2D4-1B6F-CDD722A2A783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319890" y="1167952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E03545-6B41-B7CF-87A0-64CC925CEC4D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174595" y="5861737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5F170C-7072-E3D0-6E68-97862EB2770F}"/>
                  </a:ext>
                </a:extLst>
              </p:cNvPr>
              <p:cNvSpPr txBox="1"/>
              <p:nvPr/>
            </p:nvSpPr>
            <p:spPr>
              <a:xfrm>
                <a:off x="870284" y="4820478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5F170C-7072-E3D0-6E68-97862EB27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84" y="4820478"/>
                <a:ext cx="792946" cy="3231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AB312AE-70C4-2BD1-333F-7699983F2D8A}"/>
              </a:ext>
            </a:extLst>
          </p:cNvPr>
          <p:cNvCxnSpPr>
            <a:cxnSpLocks/>
            <a:stCxn id="19" idx="0"/>
            <a:endCxn id="7" idx="1"/>
          </p:cNvCxnSpPr>
          <p:nvPr/>
        </p:nvCxnSpPr>
        <p:spPr>
          <a:xfrm rot="5400000" flipH="1" flipV="1">
            <a:off x="1465563" y="4452356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FF1E11A-00F2-FC71-0C69-87DCAFDD134C}"/>
              </a:ext>
            </a:extLst>
          </p:cNvPr>
          <p:cNvCxnSpPr>
            <a:cxnSpLocks/>
            <a:stCxn id="6" idx="3"/>
            <a:endCxn id="19" idx="2"/>
          </p:cNvCxnSpPr>
          <p:nvPr/>
        </p:nvCxnSpPr>
        <p:spPr>
          <a:xfrm flipV="1">
            <a:off x="697819" y="5143643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BC628D9-7737-DDD1-C159-39E078E4DF9A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168373" y="2195176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44D1FF-1656-979A-1147-60328E201E9D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168374" y="2849919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3F2B31-1E34-9BD5-42B7-A7D77AF28E0D}"/>
              </a:ext>
            </a:extLst>
          </p:cNvPr>
          <p:cNvSpPr txBox="1"/>
          <p:nvPr/>
        </p:nvSpPr>
        <p:spPr>
          <a:xfrm>
            <a:off x="804930" y="1754261"/>
            <a:ext cx="1162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200" b="1" dirty="0"/>
              <a:t>Percentage of long term to remember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ECD121-B9B0-B9E6-64D4-AD42D607B5C5}"/>
              </a:ext>
            </a:extLst>
          </p:cNvPr>
          <p:cNvSpPr/>
          <p:nvPr/>
        </p:nvSpPr>
        <p:spPr>
          <a:xfrm>
            <a:off x="804930" y="1721950"/>
            <a:ext cx="2048229" cy="4219646"/>
          </a:xfrm>
          <a:prstGeom prst="rect">
            <a:avLst/>
          </a:prstGeom>
          <a:solidFill>
            <a:srgbClr val="00B0F0">
              <a:alpha val="30000"/>
            </a:srgbClr>
          </a:solidFill>
          <a:ln w="381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397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4" grpId="0" animBg="1"/>
      <p:bldP spid="16" grpId="0" animBg="1"/>
      <p:bldP spid="19" grpId="0" animBg="1"/>
      <p:bldP spid="24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26047-6F17-A928-FD89-951D6CE12802}"/>
              </a:ext>
            </a:extLst>
          </p:cNvPr>
          <p:cNvSpPr txBox="1">
            <a:spLocks/>
          </p:cNvSpPr>
          <p:nvPr/>
        </p:nvSpPr>
        <p:spPr>
          <a:xfrm>
            <a:off x="1022748" y="1618497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A258BB4-2034-F3D2-18D6-2AAAD778CE5B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911426" y="1192955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73727F-E2C4-C789-BC44-233E86F9FB86}"/>
                  </a:ext>
                </a:extLst>
              </p:cNvPr>
              <p:cNvSpPr txBox="1"/>
              <p:nvPr/>
            </p:nvSpPr>
            <p:spPr>
              <a:xfrm>
                <a:off x="2254820" y="1015184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73727F-E2C4-C789-BC44-233E86F9F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820" y="1015184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FB3C3E-CD43-2AE3-417B-EAFEDA395A52}"/>
                  </a:ext>
                </a:extLst>
              </p:cNvPr>
              <p:cNvSpPr txBox="1"/>
              <p:nvPr/>
            </p:nvSpPr>
            <p:spPr>
              <a:xfrm>
                <a:off x="579098" y="1008289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FB3C3E-CD43-2AE3-417B-EAFEDA395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98" y="1008289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221317-6AC0-6686-C58F-10F6BA1E8F09}"/>
                  </a:ext>
                </a:extLst>
              </p:cNvPr>
              <p:cNvSpPr txBox="1"/>
              <p:nvPr/>
            </p:nvSpPr>
            <p:spPr>
              <a:xfrm>
                <a:off x="589788" y="5230357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221317-6AC0-6686-C58F-10F6BA1E8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88" y="5230357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E28B52-B94B-F5EE-2EB5-3AE213B84A68}"/>
                  </a:ext>
                </a:extLst>
              </p:cNvPr>
              <p:cNvSpPr txBox="1"/>
              <p:nvPr/>
            </p:nvSpPr>
            <p:spPr>
              <a:xfrm>
                <a:off x="2057982" y="449839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E28B52-B94B-F5EE-2EB5-3AE213B84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982" y="4498393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8CF6D6-1E65-1CC9-664F-641A890B5E93}"/>
                  </a:ext>
                </a:extLst>
              </p:cNvPr>
              <p:cNvSpPr txBox="1"/>
              <p:nvPr/>
            </p:nvSpPr>
            <p:spPr>
              <a:xfrm>
                <a:off x="2038308" y="6230252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8CF6D6-1E65-1CC9-664F-641A890B5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308" y="6230252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93F758-673F-EE2C-39A5-233980B8FC58}"/>
                  </a:ext>
                </a:extLst>
              </p:cNvPr>
              <p:cNvSpPr txBox="1"/>
              <p:nvPr/>
            </p:nvSpPr>
            <p:spPr>
              <a:xfrm>
                <a:off x="2002419" y="557047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93F758-673F-EE2C-39A5-233980B8F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19" y="5570470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D7B4C1-3AF3-10B3-ECF0-39D25D6B2DCF}"/>
                  </a:ext>
                </a:extLst>
              </p:cNvPr>
              <p:cNvSpPr txBox="1"/>
              <p:nvPr/>
            </p:nvSpPr>
            <p:spPr>
              <a:xfrm>
                <a:off x="2057982" y="3720534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D7B4C1-3AF3-10B3-ECF0-39D25D6B2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982" y="3720534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4F5866-843B-32CA-5275-3EC7F8C68979}"/>
                  </a:ext>
                </a:extLst>
              </p:cNvPr>
              <p:cNvSpPr txBox="1"/>
              <p:nvPr/>
            </p:nvSpPr>
            <p:spPr>
              <a:xfrm>
                <a:off x="2051760" y="2512485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4F5866-843B-32CA-5275-3EC7F8C68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60" y="2512485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CF5C10-2D5E-A02B-793A-88C95BF6884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398893" y="4043699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B39AEB-83FD-E375-6C0A-E437F6AE93FA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398892" y="4867725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0911FD-0C6C-41A4-B143-CB12178DB59E}"/>
                  </a:ext>
                </a:extLst>
              </p:cNvPr>
              <p:cNvSpPr txBox="1"/>
              <p:nvPr/>
            </p:nvSpPr>
            <p:spPr>
              <a:xfrm>
                <a:off x="2051759" y="1903909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0911FD-0C6C-41A4-B143-CB12178DB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59" y="1903909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18F267-48C3-3F6B-BE38-D85B52B45CCC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392670" y="1384516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00A5F-93EC-5DE1-88B5-6820E5776A96}"/>
                  </a:ext>
                </a:extLst>
              </p:cNvPr>
              <p:cNvSpPr txBox="1"/>
              <p:nvPr/>
            </p:nvSpPr>
            <p:spPr>
              <a:xfrm>
                <a:off x="3233159" y="1015184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300A5F-93EC-5DE1-88B5-6820E5776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159" y="1015184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C8831B-839E-737E-00CF-F0D69117D126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544187" y="1199850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6BDEEB-931E-EF9D-9928-ECC02E90FA8D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398892" y="5893635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56A249-CE8A-434C-BA74-1C169DD3ABC0}"/>
                  </a:ext>
                </a:extLst>
              </p:cNvPr>
              <p:cNvSpPr txBox="1"/>
              <p:nvPr/>
            </p:nvSpPr>
            <p:spPr>
              <a:xfrm>
                <a:off x="1094581" y="485237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56A249-CE8A-434C-BA74-1C169DD3A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581" y="4852376"/>
                <a:ext cx="792946" cy="3231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BD629DE-53FD-181E-F883-A8959FCF07A7}"/>
              </a:ext>
            </a:extLst>
          </p:cNvPr>
          <p:cNvCxnSpPr>
            <a:cxnSpLocks/>
            <a:stCxn id="19" idx="0"/>
            <a:endCxn id="7" idx="1"/>
          </p:cNvCxnSpPr>
          <p:nvPr/>
        </p:nvCxnSpPr>
        <p:spPr>
          <a:xfrm rot="5400000" flipH="1" flipV="1">
            <a:off x="1689860" y="4484254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5C06BCB-DFCB-0A86-13C6-BE5C7CA25FA2}"/>
              </a:ext>
            </a:extLst>
          </p:cNvPr>
          <p:cNvCxnSpPr>
            <a:cxnSpLocks/>
            <a:stCxn id="6" idx="3"/>
            <a:endCxn id="19" idx="2"/>
          </p:cNvCxnSpPr>
          <p:nvPr/>
        </p:nvCxnSpPr>
        <p:spPr>
          <a:xfrm flipV="1">
            <a:off x="922116" y="5175541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DA7531-C5F1-F590-F883-A91C0D8F2C5C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392670" y="2227074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DC3E83-C313-79DA-F8D1-1D7CA3C3ADA8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392671" y="2881817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48AA6C0-6624-0908-F9BF-93B9A622EF93}"/>
              </a:ext>
            </a:extLst>
          </p:cNvPr>
          <p:cNvSpPr txBox="1"/>
          <p:nvPr/>
        </p:nvSpPr>
        <p:spPr>
          <a:xfrm>
            <a:off x="1042985" y="1825385"/>
            <a:ext cx="1162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200" b="1" dirty="0"/>
              <a:t>Percentage of long term to remember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692DD3-A49C-ECE1-ACB8-B4AE01C68D49}"/>
              </a:ext>
            </a:extLst>
          </p:cNvPr>
          <p:cNvSpPr txBox="1"/>
          <p:nvPr/>
        </p:nvSpPr>
        <p:spPr>
          <a:xfrm>
            <a:off x="3473929" y="2672560"/>
            <a:ext cx="83073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first stage in a LSTM unit determines what percentage of the Long-Term Memory is remembered.</a:t>
            </a:r>
          </a:p>
          <a:p>
            <a:endParaRPr lang="en-PH" sz="2400" dirty="0"/>
          </a:p>
          <a:p>
            <a:r>
              <a:rPr lang="en-PH" sz="2400" dirty="0"/>
              <a:t>This is called the </a:t>
            </a:r>
            <a:r>
              <a:rPr lang="en-PH" sz="2400" b="1" dirty="0">
                <a:solidFill>
                  <a:srgbClr val="00B0F0"/>
                </a:solidFill>
              </a:rPr>
              <a:t>Forget Gate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FF0EED-27EB-759F-9290-1EBCD44EDDF0}"/>
              </a:ext>
            </a:extLst>
          </p:cNvPr>
          <p:cNvSpPr/>
          <p:nvPr/>
        </p:nvSpPr>
        <p:spPr>
          <a:xfrm>
            <a:off x="1014971" y="1745730"/>
            <a:ext cx="2334285" cy="4219646"/>
          </a:xfrm>
          <a:prstGeom prst="rect">
            <a:avLst/>
          </a:prstGeom>
          <a:solidFill>
            <a:srgbClr val="00B0F0">
              <a:alpha val="30000"/>
            </a:srgbClr>
          </a:solidFill>
          <a:ln w="381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6C0529-6FF6-5EF5-0E92-901116690581}"/>
                  </a:ext>
                </a:extLst>
              </p:cNvPr>
              <p:cNvSpPr txBox="1"/>
              <p:nvPr/>
            </p:nvSpPr>
            <p:spPr>
              <a:xfrm>
                <a:off x="3519710" y="4398386"/>
                <a:ext cx="4337749" cy="477054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500" b="0" i="1" smtClean="0">
                              <a:latin typeface="Cambria Math" panose="02040503050406030204" pitchFamily="18" charset="0"/>
                            </a:rPr>
                            <m:t> +</m:t>
                          </m:r>
                          <m:sSub>
                            <m:sSub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5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25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5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2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6C0529-6FF6-5EF5-0E92-901116690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710" y="4398386"/>
                <a:ext cx="4337749" cy="477054"/>
              </a:xfrm>
              <a:prstGeom prst="rect">
                <a:avLst/>
              </a:prstGeom>
              <a:blipFill>
                <a:blip r:embed="rId13"/>
                <a:stretch>
                  <a:fillRect b="-10714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6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6334C-A722-E17C-FDD0-DA2A774A8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96248-0355-2710-9D2C-1B50794A6254}"/>
              </a:ext>
            </a:extLst>
          </p:cNvPr>
          <p:cNvSpPr txBox="1">
            <a:spLocks/>
          </p:cNvSpPr>
          <p:nvPr/>
        </p:nvSpPr>
        <p:spPr>
          <a:xfrm>
            <a:off x="1022748" y="1618497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6DE972-FFBD-D5AA-9D4A-25E80EB091D8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911426" y="1192955"/>
            <a:ext cx="1343394" cy="68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6F0F69-A5E5-9EE3-BF23-F4C70BF0B134}"/>
                  </a:ext>
                </a:extLst>
              </p:cNvPr>
              <p:cNvSpPr txBox="1"/>
              <p:nvPr/>
            </p:nvSpPr>
            <p:spPr>
              <a:xfrm>
                <a:off x="2254820" y="1015184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6F0F69-A5E5-9EE3-BF23-F4C70BF0B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820" y="1015184"/>
                <a:ext cx="289367" cy="369332"/>
              </a:xfrm>
              <a:prstGeom prst="rect">
                <a:avLst/>
              </a:prstGeom>
              <a:blipFill>
                <a:blip r:embed="rId2"/>
                <a:stretch>
                  <a:fillRect r="-127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F75558-1479-1A4A-2938-1B62E69599E8}"/>
                  </a:ext>
                </a:extLst>
              </p:cNvPr>
              <p:cNvSpPr txBox="1"/>
              <p:nvPr/>
            </p:nvSpPr>
            <p:spPr>
              <a:xfrm>
                <a:off x="579098" y="1008289"/>
                <a:ext cx="332328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F75558-1479-1A4A-2938-1B62E6959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98" y="1008289"/>
                <a:ext cx="3323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B45871-A2D0-CCEC-EAEB-98FC06253C1D}"/>
                  </a:ext>
                </a:extLst>
              </p:cNvPr>
              <p:cNvSpPr txBox="1"/>
              <p:nvPr/>
            </p:nvSpPr>
            <p:spPr>
              <a:xfrm>
                <a:off x="589788" y="5230357"/>
                <a:ext cx="332328" cy="369332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B45871-A2D0-CCEC-EAEB-98FC06253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88" y="5230357"/>
                <a:ext cx="33232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6EC171-4164-3832-D261-4B64DEDD56E4}"/>
                  </a:ext>
                </a:extLst>
              </p:cNvPr>
              <p:cNvSpPr txBox="1"/>
              <p:nvPr/>
            </p:nvSpPr>
            <p:spPr>
              <a:xfrm>
                <a:off x="2057982" y="4498393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6EC171-4164-3832-D261-4B64DEDD5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982" y="4498393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514D58-9C39-3427-BC05-57E71B995A31}"/>
                  </a:ext>
                </a:extLst>
              </p:cNvPr>
              <p:cNvSpPr txBox="1"/>
              <p:nvPr/>
            </p:nvSpPr>
            <p:spPr>
              <a:xfrm>
                <a:off x="2038308" y="6230252"/>
                <a:ext cx="721168" cy="369332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514D58-9C39-3427-BC05-57E71B995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308" y="6230252"/>
                <a:ext cx="72116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3A0351-4457-B4D5-0CDF-2F28BB500D31}"/>
                  </a:ext>
                </a:extLst>
              </p:cNvPr>
              <p:cNvSpPr txBox="1"/>
              <p:nvPr/>
            </p:nvSpPr>
            <p:spPr>
              <a:xfrm>
                <a:off x="2002419" y="5570470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1.63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3A0351-4457-B4D5-0CDF-2F28BB500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19" y="5570470"/>
                <a:ext cx="792946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17B979-0B70-A2B0-03BA-4A10BE876122}"/>
                  </a:ext>
                </a:extLst>
              </p:cNvPr>
              <p:cNvSpPr txBox="1"/>
              <p:nvPr/>
            </p:nvSpPr>
            <p:spPr>
              <a:xfrm>
                <a:off x="2057982" y="3720534"/>
                <a:ext cx="681821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+1.62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17B979-0B70-A2B0-03BA-4A10BE876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982" y="3720534"/>
                <a:ext cx="681821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756B58-CBDF-CD48-0039-BC492848AA02}"/>
                  </a:ext>
                </a:extLst>
              </p:cNvPr>
              <p:cNvSpPr txBox="1"/>
              <p:nvPr/>
            </p:nvSpPr>
            <p:spPr>
              <a:xfrm>
                <a:off x="2051760" y="2512485"/>
                <a:ext cx="681821" cy="369332"/>
              </a:xfrm>
              <a:prstGeom prst="rect">
                <a:avLst/>
              </a:prstGeom>
              <a:ln w="381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756B58-CBDF-CD48-0039-BC492848A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60" y="2512485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E8B2A3-BE60-014F-CEF1-B18A1B05CFAD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2398893" y="4043699"/>
            <a:ext cx="0" cy="4546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3F5051-6316-51FA-586A-20BA5B2915F7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2398892" y="4867725"/>
            <a:ext cx="1" cy="70274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3E9A1A-A684-6880-DFC9-96A4AD492876}"/>
                  </a:ext>
                </a:extLst>
              </p:cNvPr>
              <p:cNvSpPr txBox="1"/>
              <p:nvPr/>
            </p:nvSpPr>
            <p:spPr>
              <a:xfrm>
                <a:off x="2051759" y="1903909"/>
                <a:ext cx="681821" cy="3231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𝟗𝟗𝟕</m:t>
                      </m:r>
                    </m:oMath>
                  </m:oMathPara>
                </a14:m>
                <a:endParaRPr lang="en-PH" sz="15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3E9A1A-A684-6880-DFC9-96A4AD492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59" y="1903909"/>
                <a:ext cx="681821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DCC62A-F6C6-0338-AFB7-01ACAC10FE5B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2392670" y="1384516"/>
            <a:ext cx="6834" cy="51939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3465CB-CE4B-B754-79FC-7BEDD4F33032}"/>
                  </a:ext>
                </a:extLst>
              </p:cNvPr>
              <p:cNvSpPr txBox="1"/>
              <p:nvPr/>
            </p:nvSpPr>
            <p:spPr>
              <a:xfrm>
                <a:off x="3233159" y="1015184"/>
                <a:ext cx="602401" cy="36933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3465CB-CE4B-B754-79FC-7BEDD4F33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159" y="1015184"/>
                <a:ext cx="60240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6512AB-B7DC-2B16-36E0-8E2319AA684D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2544187" y="1199850"/>
            <a:ext cx="68897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7D6E11-D20B-27F0-0F07-22E694CB601A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2398892" y="5893635"/>
            <a:ext cx="0" cy="336617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12C1D9-0384-CEEB-FB50-2440CEA38A2F}"/>
                  </a:ext>
                </a:extLst>
              </p:cNvPr>
              <p:cNvSpPr txBox="1"/>
              <p:nvPr/>
            </p:nvSpPr>
            <p:spPr>
              <a:xfrm>
                <a:off x="1094581" y="4852376"/>
                <a:ext cx="792946" cy="3231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2.70</m:t>
                      </m:r>
                    </m:oMath>
                  </m:oMathPara>
                </a14:m>
                <a:endParaRPr lang="en-PH" sz="15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12C1D9-0384-CEEB-FB50-2440CEA38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581" y="4852376"/>
                <a:ext cx="792946" cy="3231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A4C4C74-D122-80A7-7F19-D56BA6B7802B}"/>
              </a:ext>
            </a:extLst>
          </p:cNvPr>
          <p:cNvCxnSpPr>
            <a:cxnSpLocks/>
            <a:stCxn id="19" idx="0"/>
            <a:endCxn id="7" idx="1"/>
          </p:cNvCxnSpPr>
          <p:nvPr/>
        </p:nvCxnSpPr>
        <p:spPr>
          <a:xfrm rot="5400000" flipH="1" flipV="1">
            <a:off x="1689860" y="4484254"/>
            <a:ext cx="169317" cy="56692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4927AD7-3817-995E-01B8-2991CB32B96A}"/>
              </a:ext>
            </a:extLst>
          </p:cNvPr>
          <p:cNvCxnSpPr>
            <a:cxnSpLocks/>
            <a:stCxn id="6" idx="3"/>
            <a:endCxn id="19" idx="2"/>
          </p:cNvCxnSpPr>
          <p:nvPr/>
        </p:nvCxnSpPr>
        <p:spPr>
          <a:xfrm flipV="1">
            <a:off x="922116" y="5175541"/>
            <a:ext cx="568938" cy="239482"/>
          </a:xfrm>
          <a:prstGeom prst="bentConnector2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F756FB-E055-270C-EAF3-7EE4AA23C95E}"/>
              </a:ext>
            </a:extLst>
          </p:cNvPr>
          <p:cNvCxnSpPr>
            <a:cxnSpLocks/>
            <a:stCxn id="11" idx="0"/>
            <a:endCxn id="14" idx="2"/>
          </p:cNvCxnSpPr>
          <p:nvPr/>
        </p:nvCxnSpPr>
        <p:spPr>
          <a:xfrm flipH="1" flipV="1">
            <a:off x="2392670" y="2227074"/>
            <a:ext cx="1" cy="28541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6F4C69-D9FC-B1FA-DB31-74F9984925CA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H="1" flipV="1">
            <a:off x="2392671" y="2881817"/>
            <a:ext cx="6222" cy="83871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5890B1-377E-FBC9-5425-B8ABFAEA69EB}"/>
              </a:ext>
            </a:extLst>
          </p:cNvPr>
          <p:cNvSpPr txBox="1"/>
          <p:nvPr/>
        </p:nvSpPr>
        <p:spPr>
          <a:xfrm>
            <a:off x="1042985" y="1825385"/>
            <a:ext cx="1162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200" b="1" dirty="0"/>
              <a:t>Percentage of long term to remember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7AE3AB-AD46-B22F-7429-62DDFB07D704}"/>
                  </a:ext>
                </a:extLst>
              </p:cNvPr>
              <p:cNvSpPr txBox="1"/>
              <p:nvPr/>
            </p:nvSpPr>
            <p:spPr>
              <a:xfrm>
                <a:off x="3756113" y="2913965"/>
                <a:ext cx="2232493" cy="8393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47AE3AB-AD46-B22F-7429-62DDFB07D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113" y="2913965"/>
                <a:ext cx="2232493" cy="83939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16943D-12A2-E4C1-D264-8010D97B23AF}"/>
                  </a:ext>
                </a:extLst>
              </p:cNvPr>
              <p:cNvSpPr txBox="1"/>
              <p:nvPr/>
            </p:nvSpPr>
            <p:spPr>
              <a:xfrm>
                <a:off x="3756113" y="2189157"/>
                <a:ext cx="6249123" cy="513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(1 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×2.70)+(1 ×1.63)+1.62=5.95</m:t>
                      </m:r>
                    </m:oMath>
                  </m:oMathPara>
                </a14:m>
                <a:endParaRPr lang="en-PH" sz="2500" b="1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116943D-12A2-E4C1-D264-8010D97B2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113" y="2189157"/>
                <a:ext cx="6249123" cy="51328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03D3FE-D2EE-79D5-5462-B68A92E6E500}"/>
                  </a:ext>
                </a:extLst>
              </p:cNvPr>
              <p:cNvSpPr txBox="1"/>
              <p:nvPr/>
            </p:nvSpPr>
            <p:spPr>
              <a:xfrm>
                <a:off x="3756113" y="3964888"/>
                <a:ext cx="2899868" cy="876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5.95</m:t>
                          </m:r>
                        </m:e>
                      </m:d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5.95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5.95</m:t>
                              </m:r>
                            </m:sup>
                          </m:sSup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803D3FE-D2EE-79D5-5462-B68A92E6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113" y="3964888"/>
                <a:ext cx="2899868" cy="87620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DDFC93-ED9F-D8DE-3372-A960B65EBD0A}"/>
                  </a:ext>
                </a:extLst>
              </p:cNvPr>
              <p:cNvSpPr txBox="1"/>
              <p:nvPr/>
            </p:nvSpPr>
            <p:spPr>
              <a:xfrm>
                <a:off x="3837908" y="5052616"/>
                <a:ext cx="1790538" cy="477054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=0.997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DDFC93-ED9F-D8DE-3372-A960B65EB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08" y="5052616"/>
                <a:ext cx="1790538" cy="477054"/>
              </a:xfrm>
              <a:prstGeom prst="rect">
                <a:avLst/>
              </a:prstGeom>
              <a:blipFill>
                <a:blip r:embed="rId16"/>
                <a:stretch>
                  <a:fillRect b="-10714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6182F4B-FCFF-4DAA-0501-542948C5C0F3}"/>
              </a:ext>
            </a:extLst>
          </p:cNvPr>
          <p:cNvSpPr/>
          <p:nvPr/>
        </p:nvSpPr>
        <p:spPr>
          <a:xfrm>
            <a:off x="1014971" y="1745730"/>
            <a:ext cx="2334285" cy="4219646"/>
          </a:xfrm>
          <a:prstGeom prst="rect">
            <a:avLst/>
          </a:prstGeom>
          <a:solidFill>
            <a:srgbClr val="00B0F0">
              <a:alpha val="30000"/>
            </a:srgbClr>
          </a:solidFill>
          <a:ln w="381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2057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5991</TotalTime>
  <Words>1630</Words>
  <Application>Microsoft Office PowerPoint</Application>
  <PresentationFormat>Widescreen</PresentationFormat>
  <Paragraphs>728</Paragraphs>
  <Slides>33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Aptos</vt:lpstr>
      <vt:lpstr>Aptos Display</vt:lpstr>
      <vt:lpstr>Arial</vt:lpstr>
      <vt:lpstr>Calibri (Body)</vt:lpstr>
      <vt:lpstr>Cambria Math</vt:lpstr>
      <vt:lpstr>Wingdings</vt:lpstr>
      <vt:lpstr>Office Theme</vt:lpstr>
      <vt:lpstr>Long Short-Term Memory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929</cp:revision>
  <dcterms:created xsi:type="dcterms:W3CDTF">2024-08-08T01:29:50Z</dcterms:created>
  <dcterms:modified xsi:type="dcterms:W3CDTF">2025-05-13T09:47:38Z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